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9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5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7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7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3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7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8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EDBB3-9E12-D046-8290-F50F1571C9C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BF52B-DA29-BD49-BDC9-98B90E013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3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228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1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326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9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7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85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2017-10-20T01:59:06Z</dcterms:created>
  <dcterms:modified xsi:type="dcterms:W3CDTF">2017-10-20T02:00:42Z</dcterms:modified>
</cp:coreProperties>
</file>