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7"/>
  </p:normalViewPr>
  <p:slideViewPr>
    <p:cSldViewPr snapToGrid="0" snapToObjects="1">
      <p:cViewPr varScale="1">
        <p:scale>
          <a:sx n="61" d="100"/>
          <a:sy n="61" d="100"/>
        </p:scale>
        <p:origin x="24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42FDA-5242-D243-9A42-B013A5211DB8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8C7E-074E-3242-B7B8-3BDA6D74D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9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42FDA-5242-D243-9A42-B013A5211DB8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8C7E-074E-3242-B7B8-3BDA6D74D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87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42FDA-5242-D243-9A42-B013A5211DB8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8C7E-074E-3242-B7B8-3BDA6D74D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4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42FDA-5242-D243-9A42-B013A5211DB8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8C7E-074E-3242-B7B8-3BDA6D74D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42FDA-5242-D243-9A42-B013A5211DB8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8C7E-074E-3242-B7B8-3BDA6D74D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15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42FDA-5242-D243-9A42-B013A5211DB8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8C7E-074E-3242-B7B8-3BDA6D74D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7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42FDA-5242-D243-9A42-B013A5211DB8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8C7E-074E-3242-B7B8-3BDA6D74D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9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42FDA-5242-D243-9A42-B013A5211DB8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8C7E-074E-3242-B7B8-3BDA6D74D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80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42FDA-5242-D243-9A42-B013A5211DB8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8C7E-074E-3242-B7B8-3BDA6D74D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42FDA-5242-D243-9A42-B013A5211DB8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8C7E-074E-3242-B7B8-3BDA6D74D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3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42FDA-5242-D243-9A42-B013A5211DB8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8C7E-074E-3242-B7B8-3BDA6D74D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1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42FDA-5242-D243-9A42-B013A5211DB8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28C7E-074E-3242-B7B8-3BDA6D74D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8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987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33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34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754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405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58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64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2017-10-24T03:48:55Z</dcterms:created>
  <dcterms:modified xsi:type="dcterms:W3CDTF">2017-10-24T03:50:48Z</dcterms:modified>
</cp:coreProperties>
</file>