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4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5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1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2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0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2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6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B4D7B-FF7A-6F4A-9874-D7422BA1C8A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7CA88-69F7-CB46-A18A-49B307BB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2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21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16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10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49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276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1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6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1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2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2017-10-20T02:40:33Z</dcterms:created>
  <dcterms:modified xsi:type="dcterms:W3CDTF">2017-10-20T02:42:48Z</dcterms:modified>
</cp:coreProperties>
</file>