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59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8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6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6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19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08EE-3E8E-5B40-BC44-A89286DBCB49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8913-DB92-AD4C-92F5-1F2E59FE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9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09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5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4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1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1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001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7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3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4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15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06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2017-10-20T02:56:52Z</dcterms:created>
  <dcterms:modified xsi:type="dcterms:W3CDTF">2017-10-20T02:58:39Z</dcterms:modified>
</cp:coreProperties>
</file>