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0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4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4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7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0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2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E2D8-5489-2041-9855-D0A5FBFB6026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8D6D8-28F8-8F43-962C-236685F50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53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1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26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40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82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2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0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2017-10-20T02:58:42Z</dcterms:created>
  <dcterms:modified xsi:type="dcterms:W3CDTF">2017-10-20T03:00:06Z</dcterms:modified>
</cp:coreProperties>
</file>