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2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5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3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0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3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5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008B3-9547-594E-81C5-E4E772B5C2A0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6DDA-CFD3-A34A-A114-F7D962B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49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78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97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31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5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68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55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81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2017-10-20T03:01:51Z</dcterms:created>
  <dcterms:modified xsi:type="dcterms:W3CDTF">2017-10-20T03:03:21Z</dcterms:modified>
</cp:coreProperties>
</file>