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59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627"/>
  </p:normalViewPr>
  <p:slideViewPr>
    <p:cSldViewPr snapToGrid="0" snapToObjects="1">
      <p:cViewPr varScale="1">
        <p:scale>
          <a:sx n="61" d="100"/>
          <a:sy n="61" d="100"/>
        </p:scale>
        <p:origin x="240" y="1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7C6A3-26FE-0541-B11F-7787C763055E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4ABF-A3A7-A54C-9C13-824344000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81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7C6A3-26FE-0541-B11F-7787C763055E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4ABF-A3A7-A54C-9C13-824344000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03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7C6A3-26FE-0541-B11F-7787C763055E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4ABF-A3A7-A54C-9C13-824344000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35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7C6A3-26FE-0541-B11F-7787C763055E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4ABF-A3A7-A54C-9C13-824344000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609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7C6A3-26FE-0541-B11F-7787C763055E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4ABF-A3A7-A54C-9C13-824344000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72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7C6A3-26FE-0541-B11F-7787C763055E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4ABF-A3A7-A54C-9C13-824344000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583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7C6A3-26FE-0541-B11F-7787C763055E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4ABF-A3A7-A54C-9C13-824344000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34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7C6A3-26FE-0541-B11F-7787C763055E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4ABF-A3A7-A54C-9C13-824344000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116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7C6A3-26FE-0541-B11F-7787C763055E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4ABF-A3A7-A54C-9C13-824344000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64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7C6A3-26FE-0541-B11F-7787C763055E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4ABF-A3A7-A54C-9C13-824344000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014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7C6A3-26FE-0541-B11F-7787C763055E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4ABF-A3A7-A54C-9C13-824344000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059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7C6A3-26FE-0541-B11F-7787C763055E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94ABF-A3A7-A54C-9C13-824344000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02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5533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6756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2298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8948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269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1105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017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0620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88047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</cp:revision>
  <dcterms:created xsi:type="dcterms:W3CDTF">2017-10-20T03:05:07Z</dcterms:created>
  <dcterms:modified xsi:type="dcterms:W3CDTF">2017-10-24T01:07:19Z</dcterms:modified>
</cp:coreProperties>
</file>