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0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5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8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5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8267A-FB9C-EA4D-94D6-760D88BC157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5B69C-5EA2-7C42-9D86-609E9C1A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15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2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57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3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16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05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9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23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546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2017-10-20T03:06:33Z</dcterms:created>
  <dcterms:modified xsi:type="dcterms:W3CDTF">2017-10-20T03:07:50Z</dcterms:modified>
</cp:coreProperties>
</file>