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3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7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5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5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0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3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3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09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3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EA01-43A1-AB4E-BE78-4C13522C73B4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14D52-008E-5249-AD1A-763E37E5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8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76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10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425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67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37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69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27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2017-10-20T03:07:53Z</dcterms:created>
  <dcterms:modified xsi:type="dcterms:W3CDTF">2017-10-24T01:12:33Z</dcterms:modified>
</cp:coreProperties>
</file>