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58" r:id="rId7"/>
    <p:sldId id="264" r:id="rId8"/>
    <p:sldId id="265" r:id="rId9"/>
    <p:sldId id="266" r:id="rId10"/>
    <p:sldId id="267" r:id="rId11"/>
    <p:sldId id="268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C2AF-E0D8-8C4D-B19C-F99A91A34A0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B660-7E73-C345-8F4F-0E60C352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28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C2AF-E0D8-8C4D-B19C-F99A91A34A0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B660-7E73-C345-8F4F-0E60C352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2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C2AF-E0D8-8C4D-B19C-F99A91A34A0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B660-7E73-C345-8F4F-0E60C352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7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C2AF-E0D8-8C4D-B19C-F99A91A34A0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B660-7E73-C345-8F4F-0E60C352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C2AF-E0D8-8C4D-B19C-F99A91A34A0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B660-7E73-C345-8F4F-0E60C352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88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C2AF-E0D8-8C4D-B19C-F99A91A34A0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B660-7E73-C345-8F4F-0E60C352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5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C2AF-E0D8-8C4D-B19C-F99A91A34A0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B660-7E73-C345-8F4F-0E60C352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5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C2AF-E0D8-8C4D-B19C-F99A91A34A0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B660-7E73-C345-8F4F-0E60C352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C2AF-E0D8-8C4D-B19C-F99A91A34A0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B660-7E73-C345-8F4F-0E60C352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0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C2AF-E0D8-8C4D-B19C-F99A91A34A0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B660-7E73-C345-8F4F-0E60C352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3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C2AF-E0D8-8C4D-B19C-F99A91A34A0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B660-7E73-C345-8F4F-0E60C352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1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7C2AF-E0D8-8C4D-B19C-F99A91A34A0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AB660-7E73-C345-8F4F-0E60C352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2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454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552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516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68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114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561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68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44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877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001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721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2017-10-20T03:09:30Z</dcterms:created>
  <dcterms:modified xsi:type="dcterms:W3CDTF">2017-10-20T03:11:27Z</dcterms:modified>
</cp:coreProperties>
</file>