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86A5-390F-B846-834D-090BDE8AB45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7260-3E91-904A-A2E1-220B3F41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1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86A5-390F-B846-834D-090BDE8AB45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7260-3E91-904A-A2E1-220B3F41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89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86A5-390F-B846-834D-090BDE8AB45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7260-3E91-904A-A2E1-220B3F41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5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86A5-390F-B846-834D-090BDE8AB45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7260-3E91-904A-A2E1-220B3F41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8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86A5-390F-B846-834D-090BDE8AB45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7260-3E91-904A-A2E1-220B3F41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77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86A5-390F-B846-834D-090BDE8AB45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7260-3E91-904A-A2E1-220B3F41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7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86A5-390F-B846-834D-090BDE8AB45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7260-3E91-904A-A2E1-220B3F41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34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86A5-390F-B846-834D-090BDE8AB45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7260-3E91-904A-A2E1-220B3F41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0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86A5-390F-B846-834D-090BDE8AB45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7260-3E91-904A-A2E1-220B3F41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9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86A5-390F-B846-834D-090BDE8AB45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7260-3E91-904A-A2E1-220B3F41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9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86A5-390F-B846-834D-090BDE8AB45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7260-3E91-904A-A2E1-220B3F41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4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C86A5-390F-B846-834D-090BDE8AB45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67260-3E91-904A-A2E1-220B3F41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731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688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24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203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827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24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46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779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127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990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161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2017-10-20T03:11:30Z</dcterms:created>
  <dcterms:modified xsi:type="dcterms:W3CDTF">2017-10-20T03:12:58Z</dcterms:modified>
</cp:coreProperties>
</file>