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5100"/>
  </p:normalViewPr>
  <p:slideViewPr>
    <p:cSldViewPr snapToGrid="0" snapToObjects="1">
      <p:cViewPr varScale="1">
        <p:scale>
          <a:sx n="46" d="100"/>
          <a:sy n="46" d="100"/>
        </p:scale>
        <p:origin x="168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CDBD-079E-7A43-8591-1980C52D4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6F360-EFFC-DF42-ADDB-420804299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15DB-EBE2-FF46-9D05-74CE26A8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7116-FB6A-F747-B053-9B7BFE0A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2EB52-4305-9A4B-94DC-7B99896C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B52E-9046-3448-AAB6-7BE2A87F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09FC1-BB42-3741-84C2-CF3E54AAA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7A11C-C98C-E447-B5A4-1102FDE9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BC245-A672-4042-93A1-8E29B80B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AAEAF-DA2D-B642-ADAA-B4BC658D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848B3-738F-E14A-8766-C0643BA53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1324C-7056-6541-A946-12D68ADA5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16A44-46CA-8240-8482-5B87F784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465D8-87D8-4C4B-841C-44CEB243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5B142-B035-D04E-A696-98D3BE12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BF12-26C6-3D4E-94C7-22EBF33F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CC8B-6E64-454B-9088-304D9188A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3FD1-8583-1C48-9242-E73AF72A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F702F-2827-F84F-B734-EB52B29D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A4B6-3C5F-044C-87CA-614B9EC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2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D673-2677-9047-A25E-1589873B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8AA5C-F608-A245-8197-5D0A5FB2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E939-9771-A54B-932E-F2ED60F4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3620-6C47-D14F-9BA1-419FC1A9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FDFDA-F883-2949-9918-CA6BA074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D0A3-4508-6341-84C7-1765A8BA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B5711-8335-8544-8172-873BAB466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A4E28-77E5-4D4C-88E3-335BD3204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0F85D-87E3-A945-9B9F-75AAF7B3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AD47A-CD43-6F46-9FDA-F154DE9E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D436D-E088-6746-860B-B889FA67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7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392A-688B-F44D-827A-591823ED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7D197-F68E-764C-856A-3F55C9A2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D41A7-E439-4C40-BFAF-2F9166650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06677-DF86-6C47-9C08-B3958BCCA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044FC-7F91-F042-8FBB-54DF67754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2CABE-47E2-4E47-8E08-6C7029BF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FEAF-5412-F547-A7C3-EBDC8756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D1705-216D-AE4D-85CA-3C26E5E8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7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8DD1-24F9-3D45-AB28-B3131A25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FDBA9-114F-7C48-949C-B958E1CE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5B182-0095-4849-B351-0649ED5A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769A3-A78C-104B-8F79-9B29E577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829AA-8D9D-FA4D-98BC-7932F554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F5C24-653B-B14F-B3DC-461BF537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8ACC3-5A69-ED4A-AB88-08EE92D2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E4D7-244F-A243-8C11-AF0CAD4D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C975-70E4-C441-A831-3DC0E092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47E67-83E9-A342-AF37-649E79510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80C98-3F81-CF4E-ACA6-4CA79622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2F2D5-67CD-004A-B239-ADBDDF09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287D7-2947-5249-A055-9DB49AD4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AEA1-CD9F-DC42-9C1A-1C3457E7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C0BFB-3578-2B4C-833D-468920DC8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D24B0-533B-B741-B1ED-20FC503A8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6E1E3-778B-CA48-A422-7D382FE9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28AF4-D730-4442-94B4-5400EB6B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5A489-6ACA-1F45-B9F1-032B685E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F79CA-4563-224A-9426-86553B88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46847-D1D8-8C49-9338-5A833D4D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EF9A-EEE5-1445-B1FB-33D7C1732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3B1E-9820-A74B-B35F-E9BABE6C3D5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5780A-0D14-5343-B1A9-3125E4D12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D1A7-B80C-B04B-AD95-61BCC5511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ACABA-8450-B042-9E38-BD9344EB9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2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52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4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6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7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87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1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28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2020-04-10T02:41:04Z</dcterms:created>
  <dcterms:modified xsi:type="dcterms:W3CDTF">2020-04-10T02:45:19Z</dcterms:modified>
</cp:coreProperties>
</file>