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2" r:id="rId4"/>
    <p:sldId id="263" r:id="rId5"/>
    <p:sldId id="259" r:id="rId6"/>
    <p:sldId id="264" r:id="rId7"/>
    <p:sldId id="265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5073"/>
  </p:normalViewPr>
  <p:slideViewPr>
    <p:cSldViewPr snapToGrid="0" snapToObjects="1">
      <p:cViewPr varScale="1">
        <p:scale>
          <a:sx n="46" d="100"/>
          <a:sy n="46" d="100"/>
        </p:scale>
        <p:origin x="16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7CC59-333F-484B-9B41-79B5D3C40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02FC4-5468-0048-BFC8-9B56B2778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EEAA8-AACE-1F43-A418-197FB52A6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2681-EFC4-FE49-85F3-EAD3015DDAC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8698A-CA93-7E44-A855-0611DB9C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0CC3-71DA-BD4A-AB6A-E5B8CFFF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FF34-F3C4-F746-85D3-C3B1256F9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8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CFE6-6D19-DE44-9FD8-B50B4A60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4B04F-7697-8B4E-BF46-5CFD15363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C5890-DA37-A241-9D3B-B74223E3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2681-EFC4-FE49-85F3-EAD3015DDAC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2E0CA-5335-284F-9A0E-9009CFE1C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832CC-1F1E-6E49-BB81-67D25A34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FF34-F3C4-F746-85D3-C3B1256F9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A056D-98EB-2D41-9C87-8F7EE060E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92F66-2A25-F741-8EAA-5BF37E71D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65A85-AAA4-874C-B617-BCDFC28F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2681-EFC4-FE49-85F3-EAD3015DDAC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B9142-549B-E842-83ED-D55029F1F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C05AD-B0FE-6644-A802-15F87A60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FF34-F3C4-F746-85D3-C3B1256F9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1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B8D4-8B25-A846-88FA-26316051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DDD1C-AF5D-294D-9A1C-33C109688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25536-C6CD-E347-B1FC-1CB3F6A5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2681-EFC4-FE49-85F3-EAD3015DDAC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AC96A-BEF1-D746-94AD-3756003A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744BD-0171-D448-A760-F80EDE2B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FF34-F3C4-F746-85D3-C3B1256F9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0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CACF1-16F7-3049-89B6-7E42F53E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75419-3C31-C347-A4AE-0BE822FE6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D6557-C467-444C-A684-AFABBBC0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2681-EFC4-FE49-85F3-EAD3015DDAC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F7C40-304B-B142-B740-11F145F5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5975B-5A23-2641-81BC-7FFFFE5E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FF34-F3C4-F746-85D3-C3B1256F9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0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7C51F-64EE-B94E-B2B2-685E12C9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B6301-CF1B-064B-B1FB-C606D82BE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CD17D-B159-4144-83DE-7A3F2854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E8B05-4F07-5446-82A4-E8C4ABB6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2681-EFC4-FE49-85F3-EAD3015DDAC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B1F71-74BA-F949-98AD-2E6E74BA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7C43E-F33A-CA42-B10B-48E80951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FF34-F3C4-F746-85D3-C3B1256F9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8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0A19-1F45-7744-9E5C-A04E3BC3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AFF74-ABA8-464E-AB75-6D39E9836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3F9EF-CCC9-9846-A599-75397DBFB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2FFD0-F095-9741-81A5-96830AAE1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A15C5-1E1E-4142-9522-B90E795B4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C5333-4CD8-644F-9122-15A31A3F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2681-EFC4-FE49-85F3-EAD3015DDAC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F32AF-F287-6E4F-BB0D-DAE490A7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459B07-0C0E-7342-B057-8D89A259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FF34-F3C4-F746-85D3-C3B1256F9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5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A0206-5880-634B-835B-B711C954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232CD-6BE2-CD42-BA2C-21D4A70C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2681-EFC4-FE49-85F3-EAD3015DDAC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B39E1-7D11-1F45-ABDB-C8801A81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C7FBF-AFAF-A548-B511-98CD9F32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FF34-F3C4-F746-85D3-C3B1256F9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2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D5C45-CDBC-7E4F-AA30-EC471373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2681-EFC4-FE49-85F3-EAD3015DDAC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72C330-9E94-7E40-AC72-DAA1733D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97AF6-16F9-5245-BF64-472F7631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FF34-F3C4-F746-85D3-C3B1256F9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0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33B0-C290-984F-8A2F-5A5F6FE26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2125A-2652-BE4C-A576-589A25503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A3572-0A3A-0E46-92CE-7E1FCABA1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74BC6-6811-E046-AD1A-99906DA50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2681-EFC4-FE49-85F3-EAD3015DDAC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10CC9-6245-BC4A-9B69-F7D95CE4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3ED2F-B4F7-D74A-B959-9A940CDF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FF34-F3C4-F746-85D3-C3B1256F9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2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C61B-AB2F-5B49-9B16-B9438D71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F8C3F1-8B13-3E44-97BB-CA008752F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1DC52-82AA-824A-99A8-53244CF5F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147FD-D4BA-264D-AE0D-E1258F53C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2681-EFC4-FE49-85F3-EAD3015DDAC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881D9-3805-9344-9D13-89FA9F9A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EB3DB-7AAE-F844-81C5-939E46CAC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FF34-F3C4-F746-85D3-C3B1256F9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50F9EC-96B6-564E-9483-DABEE2D0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83B66-DF34-F843-AE50-F6DB0DA15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23ED1-C2A3-1944-BD1C-09DF70BF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2681-EFC4-FE49-85F3-EAD3015DDAC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DFF7E-B7DB-384B-8470-FAC701FD2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55EC9-AC8A-7D4A-8858-3FD0F2D7A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1FF34-F3C4-F746-85D3-C3B1256F9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1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87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04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46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63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6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211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60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72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20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2020-04-12T21:09:21Z</dcterms:created>
  <dcterms:modified xsi:type="dcterms:W3CDTF">2020-04-12T21:10:37Z</dcterms:modified>
</cp:coreProperties>
</file>