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9A1A-DC89-0A43-AF8D-6787FFB1E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96C68-B595-884F-A9AF-A4C67496E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15DD6-8457-6940-B34E-D164AC97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E28-55BE-044F-AD1F-F501155D066B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FB10B-18DE-5D4D-9487-1B801BE8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C38B-A66C-5C49-A7B8-A7B0A82D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47DF-0A1C-384C-B334-4344A080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9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2DC6-3716-4742-BC60-DF020086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28206-7F98-5248-8326-ADB5C6A82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97415-F2D8-314F-8EAD-DCEFA2EF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E28-55BE-044F-AD1F-F501155D066B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DB481-7FF4-B242-AF54-7727BD33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4C166-39AE-0740-974A-F3E2C19E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47DF-0A1C-384C-B334-4344A080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57C0A-6934-E147-905C-10BD5736B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50574-C585-CF44-864E-4B37F793C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98011-4F7B-3445-A79A-75F24B23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E28-55BE-044F-AD1F-F501155D066B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C0911-9785-F544-90BF-3B2E3F67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0A154-527D-6B4C-AAA7-F6A9EB96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47DF-0A1C-384C-B334-4344A080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8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CBC0-7BD1-A144-A437-D2AF6CC1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54C78-78CB-5041-B465-6611D3CF2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5A7A5-B148-4644-B3D5-76CB3F53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E28-55BE-044F-AD1F-F501155D066B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1225E-FFFB-EE48-8E23-4BA4D451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4B1C5-1FCB-3F42-A055-DBE9521E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47DF-0A1C-384C-B334-4344A080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0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73AA-1145-274E-AED4-BD7A26E5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0EC67-F6E5-F24E-817D-08A04A66E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7975B-54D0-F846-B113-136B85A5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E28-55BE-044F-AD1F-F501155D066B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25DFE-D066-5942-8989-A696E4E7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F392C-1EDC-7849-AE97-FC2AFFC5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47DF-0A1C-384C-B334-4344A080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4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BDE0-219C-CF4B-9649-DA8FA166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B3283-2E42-CC42-85B4-3AA7582B5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E093A-DFFD-3843-9B0B-13BA88DF0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A01F2-483D-914A-A66E-24B433B2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E28-55BE-044F-AD1F-F501155D066B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5F7A4-3EB0-DD4A-8DF1-01A381F8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979B3-BB13-BA41-89D4-A1DA9064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47DF-0A1C-384C-B334-4344A080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8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B63E-A828-BE43-98AD-370F0D70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8E64E-5EB6-5F43-B33A-8FC3B79A7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08678-9CFA-D04F-A22C-72DEEB542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544A8-4B40-7143-A5F2-FB3FB3DC1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F18A0-27B4-9149-AF76-54164B0DA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A489A-E175-4245-B718-805A7506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E28-55BE-044F-AD1F-F501155D066B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CCDA1-CC98-5447-A16E-615909DB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2565AD-1F96-5648-9E64-58180961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47DF-0A1C-384C-B334-4344A080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0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770A-824F-C94F-8D67-1505C1C4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5B312-79AD-3948-A0CE-E82E55F8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E28-55BE-044F-AD1F-F501155D066B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AC082-03CF-4648-8400-10A742A5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08D50-32D2-EA4B-8F57-B0B09D02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47DF-0A1C-384C-B334-4344A080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B7D82-AD7D-FF45-83FC-B7BF4D458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E28-55BE-044F-AD1F-F501155D066B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DF0A8-3CA9-E843-966B-34C03E88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B9E60-FFBB-7348-95BF-5AA61FA3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47DF-0A1C-384C-B334-4344A080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0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0227-63AA-6A4E-B0C1-8E639BDB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CC7A8-63BA-3C43-840D-A6E078C84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2FF7B-7AA0-C04E-88D8-84E783A49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E0A9C-12E6-2148-AAEB-B112793B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E28-55BE-044F-AD1F-F501155D066B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F28FF-EEF4-8C47-A123-0D6CAA33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B150A-BCBB-D048-880E-A1F52927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47DF-0A1C-384C-B334-4344A080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BDBA-ECDA-3B49-B950-B3FC0DE8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1E038-94B8-954E-B5DA-B8409803D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9444A-CE27-6B44-B066-3EE70C1A1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7BA1B-9608-6A4D-A45D-E25CAEBC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E28-55BE-044F-AD1F-F501155D066B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02FD8-0F91-2344-A03D-0FCC1DD0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17FA2-DF0F-5045-A623-ABA306A4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47DF-0A1C-384C-B334-4344A080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0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4FDC1-B1C2-5345-A267-26ED57A4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B5133-8A5A-BC4C-A319-6EED7CDF3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F946C-C166-8D4A-9E56-AB894BE51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4E28-55BE-044F-AD1F-F501155D066B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E74F5-2070-BA47-8E78-A3682ECB7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5BE8E-369D-CA46-AC4F-EE9A76A53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747DF-0A1C-384C-B334-4344A080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5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79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50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39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8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16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14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73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73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98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2020-04-12T21:11:40Z</dcterms:created>
  <dcterms:modified xsi:type="dcterms:W3CDTF">2020-04-12T21:12:49Z</dcterms:modified>
</cp:coreProperties>
</file>