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83C90-6A54-1143-BAAA-C866F6068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1031E-5E72-5940-8B9E-19F4AB3BF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EEB85-1730-054C-97C7-C0BFE667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1AC-A7F4-5B4B-8E6B-3D77EE3EEF5C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500CB-887D-C448-B523-D03387DC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D7982-6CAA-7344-970B-8C86408B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D221-E5CD-D84A-A1C6-3FCB3806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3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B9B1-A02C-0249-A2C9-70330E00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31737-937B-7741-B5B3-D68D8041F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5E2CE-8377-A741-9FB2-AFF711BD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1AC-A7F4-5B4B-8E6B-3D77EE3EEF5C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C5D0B-0159-4940-848E-738E165D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ADCA1-951D-0B4B-BC59-89B01A24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D221-E5CD-D84A-A1C6-3FCB3806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0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EFD9B-4CBF-EB40-84F4-87995F92D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B2B9-506C-7147-BC73-2428935E6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645D5-BE96-8F4F-A3AF-74B523DF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1AC-A7F4-5B4B-8E6B-3D77EE3EEF5C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5C3BF-C9AA-D24F-ACDA-A1F553FE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81678-FE0A-8A41-B3F8-6467D70C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D221-E5CD-D84A-A1C6-3FCB3806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4AD0-E2C6-0349-8F74-29AA1D6C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1515-3604-274C-BE4D-B99642D05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E9C2D-2DAA-3244-A8CA-6A2DC2B4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1AC-A7F4-5B4B-8E6B-3D77EE3EEF5C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C67F1-3C0A-B144-BEF3-4773577E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BE9CC-5E7F-694D-A9E9-DB10BCB0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D221-E5CD-D84A-A1C6-3FCB3806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8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D682-B1A4-E245-A483-F2EB2EDEA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0D760-F177-1F4F-8DDC-3BC96FCF5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C552-0040-BA4F-A9F1-2F3F5023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1AC-A7F4-5B4B-8E6B-3D77EE3EEF5C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BC885-3828-E847-AA12-C373DD0A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0727D-3F90-E64C-B402-5DFFCDCB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D221-E5CD-D84A-A1C6-3FCB3806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2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DC43-765A-A547-B480-747DD7A5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0EA66-C2FE-9D42-B845-508AA62B5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B157F-18E8-AA47-8250-220D14188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18D6D-749C-9D44-80DC-AA99255A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1AC-A7F4-5B4B-8E6B-3D77EE3EEF5C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CE60A-3A07-7142-89EF-2D3BB7DE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3A2BE-269B-C14D-8721-2D1CBB5E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D221-E5CD-D84A-A1C6-3FCB3806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318D-5BD6-AA42-A9B9-1DF5BB3B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CCC1F-CAD3-E348-B193-B19A164E7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A6747-66E2-8746-9A63-F508BD8B8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A3C1D-E299-4440-AD9A-78D55DE68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750F12-78EF-074B-9EF3-52B319396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77AB2-1AF4-2849-B4F8-D6C16822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1AC-A7F4-5B4B-8E6B-3D77EE3EEF5C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C073B9-CDA4-844D-AEB4-7A07C710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886E4-D35D-C847-954E-3185D94E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D221-E5CD-D84A-A1C6-3FCB3806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1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3A5D-91F0-AC4E-A734-0E208A85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CD99D-9A55-FE47-9FB2-0AB2910A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1AC-A7F4-5B4B-8E6B-3D77EE3EEF5C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63085-E212-C84B-AED3-DA975113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DD924-8F96-C24C-8C92-F7892807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D221-E5CD-D84A-A1C6-3FCB3806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6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53615-241E-D64A-BEFF-BFD15C10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1AC-A7F4-5B4B-8E6B-3D77EE3EEF5C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3F146-CAF8-6E47-96BB-B9008E10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D0630-4F0F-3540-9E5B-3029313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D221-E5CD-D84A-A1C6-3FCB3806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7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DD33B-DAD0-5240-9B68-676A7D50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3B961-E743-274D-99C0-C9A012717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6B6D3-CB11-324F-B1B5-1B0F0666C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B2806-6503-EA4C-A47E-35807854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1AC-A7F4-5B4B-8E6B-3D77EE3EEF5C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F1494-52F7-9544-961F-CB7A23BF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23C25-04E1-B04D-8CC0-EFAC5DED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D221-E5CD-D84A-A1C6-3FCB3806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34CB-77FF-7441-B2CD-D8597A90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B02BB-69DA-DE4E-85F2-BAC8377B3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CBA33-FEAF-824A-AAEB-19B04334D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E4F3D-1F6C-9642-A3F4-2E64830B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1AC-A7F4-5B4B-8E6B-3D77EE3EEF5C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3C9F9-EBF9-9548-A401-0DD4F16A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56180-881D-2949-8DCE-A1533F3B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D221-E5CD-D84A-A1C6-3FCB3806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5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70E3A-914A-C94C-AAF6-A2B1293F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B9987-C6C3-5D44-AB3A-2BDD4A4D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C484E-C3F6-4E41-B1F0-41868C05E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D1AC-A7F4-5B4B-8E6B-3D77EE3EEF5C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ED025-553F-3841-A35D-3B2508896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2CF77-83C3-914D-91E0-D828FF8C9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CD221-E5CD-D84A-A1C6-3FCB3806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4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90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73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4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13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47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19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248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2020-04-12T21:13:43Z</dcterms:created>
  <dcterms:modified xsi:type="dcterms:W3CDTF">2020-04-12T21:14:42Z</dcterms:modified>
</cp:coreProperties>
</file>