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/>
    <p:restoredTop sz="95073"/>
  </p:normalViewPr>
  <p:slideViewPr>
    <p:cSldViewPr snapToGrid="0" snapToObjects="1">
      <p:cViewPr varScale="1">
        <p:scale>
          <a:sx n="46" d="100"/>
          <a:sy n="46" d="100"/>
        </p:scale>
        <p:origin x="16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A0D9F-EF76-3247-A795-F2AF8197A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86E993-9A50-BC49-A8C1-79DAE92FE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55966-9FC1-AB41-80D7-6E19A74A0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193D-B745-4441-A67C-4AC3CFA35676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6B5CF-FA0B-1A42-B107-19E909D2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3BE2A-8D5F-3342-9025-73F972623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E8AD-5FC0-6E4D-86A4-BBFA5AC5E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85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4D340-0DBE-044B-B2E5-813908F90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89D107-6184-814D-ABCB-F58CB6B4B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0528C-C15E-3544-8BAE-88252BBFD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193D-B745-4441-A67C-4AC3CFA35676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9BF8D-49AE-604F-8DE2-F94C930AB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B9671-0F32-0E41-B562-391A80CB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E8AD-5FC0-6E4D-86A4-BBFA5AC5E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53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64B67F-6CDC-7A41-8B15-C3BF60EB8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DD12C-C9DE-5145-B736-C03D73167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B50C9-7C49-E54C-B29C-F5D58EB1E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193D-B745-4441-A67C-4AC3CFA35676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139F1-F667-EF43-BDB9-3E81A783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FCFDE-F427-E44C-A331-3B8EF8757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E8AD-5FC0-6E4D-86A4-BBFA5AC5E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5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94F45-4F55-EB41-A586-BAC5915AD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42273-86F7-1A4C-B355-40A45E39B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0E795-43AA-054E-9118-49FA5429F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193D-B745-4441-A67C-4AC3CFA35676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D5C46-D679-6C4F-9399-0B976B33F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D2518-E33A-224F-9291-9468980F8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E8AD-5FC0-6E4D-86A4-BBFA5AC5E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9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C2C02-8C1E-F94E-B1C2-3F7C339D9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7030F-AD58-C349-8ACF-F422ED23B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D3D06-1506-7440-B4AE-8D1C025D3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193D-B745-4441-A67C-4AC3CFA35676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53544-0C40-8E46-93F2-EA067FB69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5FE95-10B7-8344-956D-CA41C62D8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E8AD-5FC0-6E4D-86A4-BBFA5AC5E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65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E6798-F095-A44D-9B38-344B55EBE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3DE34-6E81-3C48-8A46-25304596F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ABF15-255F-0E40-A607-92074052A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034B3-F86D-6743-B8CC-3DA688094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193D-B745-4441-A67C-4AC3CFA35676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937C7-0DF8-7A44-9A37-E664619A9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A8BB88-AD72-3E4B-A02B-3F51EA18B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E8AD-5FC0-6E4D-86A4-BBFA5AC5E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2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28AA1-A69B-F141-9FDD-24E39C70A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063F9-232E-774D-90E2-20E190BBC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CCD67-A8EF-5449-83F8-905DE07B3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5DE2D6-A93F-0440-9DCC-3BE48F9D6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A9B47B-FFC2-784C-B329-A021616A9A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662A27-7792-B240-9559-E58E083F6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193D-B745-4441-A67C-4AC3CFA35676}" type="datetimeFigureOut">
              <a:rPr lang="en-US" smtClean="0"/>
              <a:t>4/12/20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6436D9-21B3-FE4F-A721-783E5CD8E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5A11DF-1661-5F40-BD8B-26830BC18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E8AD-5FC0-6E4D-86A4-BBFA5AC5E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5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80BBF-6086-5647-8AB4-B181D2739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3DF2CB-2FC6-C446-B246-5EE9E6B1A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193D-B745-4441-A67C-4AC3CFA35676}" type="datetimeFigureOut">
              <a:rPr lang="en-US" smtClean="0"/>
              <a:t>4/12/20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EF79C-A33E-0040-A492-6AA88F069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0774C-6889-D242-BF83-DAC09F516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E8AD-5FC0-6E4D-86A4-BBFA5AC5E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7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3A339A-C432-7B43-B8DB-33EF76BF7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193D-B745-4441-A67C-4AC3CFA35676}" type="datetimeFigureOut">
              <a:rPr lang="en-US" smtClean="0"/>
              <a:t>4/12/20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A1BB11-A2B9-FF44-9E9E-107D29353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0A43D-4BB9-A840-910F-A5C10BDD5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E8AD-5FC0-6E4D-86A4-BBFA5AC5E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71D61-F134-3047-98C5-144AFFFF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CAF09-99DF-1947-A006-375459FBB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321B9B-7454-1A4D-A59B-A70EBEAFD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C76CB-B078-A44E-9B66-E5C54352A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193D-B745-4441-A67C-4AC3CFA35676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32D6EA-85B8-6F42-8111-369C713A5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C9830C-EE3F-E84A-BE48-CF1DD895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E8AD-5FC0-6E4D-86A4-BBFA5AC5E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7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5876A-4AB6-0843-86C0-91FFAA5FF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3D9FD8-22A2-CD43-9AA0-4A0110F23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718C6-C542-AD4D-8518-9970E9B96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3621B-2B9E-2B47-BA31-0F4B4A9A4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193D-B745-4441-A67C-4AC3CFA35676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AD5AB-D182-2F4C-8D22-D11730E18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9C18C-F01E-8840-9C8C-FA46EDD8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E8AD-5FC0-6E4D-86A4-BBFA5AC5E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2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398E5F-61C0-D944-9F52-649CFE139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BDAC2-144F-F941-838C-4A3CF5BED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F38B4-AD43-294F-81EF-A26D4464D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2193D-B745-4441-A67C-4AC3CFA35676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5E586-3DB9-5D49-961E-628F7E25E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9DEC1-8ECE-D74C-A530-EB3C22E4D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E8AD-5FC0-6E4D-86A4-BBFA5AC5E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0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987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77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222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49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543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52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210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509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294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2020-04-12T21:17:19Z</dcterms:created>
  <dcterms:modified xsi:type="dcterms:W3CDTF">2020-04-12T21:18:23Z</dcterms:modified>
</cp:coreProperties>
</file>