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3" r:id="rId7"/>
    <p:sldId id="264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3CCB-D67B-D942-8085-7293B5E1B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BFCA9-5E02-5446-A9A8-40E3F4671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3F3F-6191-E846-8A84-076D295A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7C44-4894-7542-B82A-22856356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675F8-47EE-3840-A285-DFABA1BA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4406-50AC-5548-B11F-C6C50001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B6CBA-67FE-0147-BB1C-A66836C9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1FDD-9D1B-DC42-B649-DDD3F28C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6D11-9A59-9A40-A7F0-8FE2C38A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685D-9E88-D640-969B-8681C130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3EFF4-EDF7-1144-8604-5BCBA75F9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C1A82-1BE1-0F4B-8FC6-CDA1E3033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DC73-A50D-D440-A15F-FAEEAA8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37A3B-8F8F-C94B-BC8C-00ADCDD9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1D273-06FE-A641-BD75-78C43D5C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AAEB-E955-F645-9BE3-4C95D297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2D36-8E91-A044-919E-EFC2D7A3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AFA0-D432-B341-9F71-02AAF614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1A80A-9A6E-AC47-9C3C-D88348AD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9539-C98D-364A-89C8-711F0E5D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70D6-E478-3149-82F5-6127B2B1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808B5-E54C-3C41-9703-87B06049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9FEC-BA77-5946-99E2-372027A4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3E58B-3E61-EA42-8EB6-9188FDC5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6E407-5E94-1742-8D92-44B8C6D7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0BBA-9A42-8440-AF7E-57AEE377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0BFD-820C-F941-8C50-F25B04D6C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EB25C-6AF1-B549-875B-F21193BD8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69B02-4927-4A4C-AE0B-F093DEF3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91508-51D7-704A-B2B4-175B1EFF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6A302-9924-D047-B74A-DB343512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3E66-2190-AC47-9066-A51170E5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D5024-ED8D-D44A-924D-E5B7203CC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94F80-08E5-A04C-A8E4-ABBAE0090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40C72-F142-0343-842E-14D5E2E6E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29022-CA13-CD4B-AD17-AFF31D99C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8ADE-075F-094A-A0C7-E52B98C5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69763-4CB8-034B-96E9-FB4C2191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3321D-DE91-2E4B-9871-DF53B277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CBE5-8E9A-9044-A9EB-A244828E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8D3F6-797B-914D-AAC3-E9E5A5CA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B92A2-60AD-114B-BF2E-B49E5502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A955C-7502-514B-992F-531A8EE4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EA0B5-09B9-394D-94CC-4799EB8E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341ED-C8D9-6A42-8E89-9AE55DB3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8975B-7F7D-7244-9CFA-A0EF5B0C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DD37-7FB6-E941-88FB-96D187D8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A25A-4E73-2446-B08E-9ADFDCA8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4CF92-0BAE-E646-BC3D-D243E864D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E0505-3540-0E41-B41A-E09FF51D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AA796-09C9-B646-8E68-7327CF8F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7C36D-616C-E84E-8F92-B685DF88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8A13-390C-7644-9165-0AE5377E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7E4D-FFED-0A42-805C-07680BA74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26238-7283-104B-8628-4A0EEB76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B3EB7-11FD-3448-8EDE-1DD11647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29903-BBF3-084D-B5E5-6E5C5D8D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0C97F-285C-BE40-9F4A-A9B914B8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25442-59FB-AE4A-8D8A-76DF06B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27E8-EF07-584C-9B68-70AAB718F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E0FD5-C45E-0A49-99EA-443F02599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44D2-CBA3-B04A-8EE7-6D017EC4EA40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D2967-020F-854F-815B-768ED6107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79B2-5C47-1B4E-B663-A8080F108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C162-0C26-3D4B-9AFC-55D3BA99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9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59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2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2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5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22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5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25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91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2020-04-12T21:18:56Z</dcterms:created>
  <dcterms:modified xsi:type="dcterms:W3CDTF">2020-04-12T21:20:00Z</dcterms:modified>
</cp:coreProperties>
</file>