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/>
    <p:restoredTop sz="95073"/>
  </p:normalViewPr>
  <p:slideViewPr>
    <p:cSldViewPr snapToGrid="0" snapToObjects="1">
      <p:cViewPr varScale="1">
        <p:scale>
          <a:sx n="46" d="100"/>
          <a:sy n="46" d="100"/>
        </p:scale>
        <p:origin x="16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D5DD0-E6BF-7849-97F3-0C63F84B9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F4D9A7-9FCC-7E4C-8D46-1A4652FA1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B855C-9DE0-DE46-A68C-23DC2809C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811B-C252-8143-AD17-E1B39EEA392F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F275E-6500-634F-9637-08C22B317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DED0C-AF7B-C543-A1A8-B2F0AF2FD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6ACF-C782-9D4C-8059-43C41538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0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283D7-34A1-A644-81DE-1278C7175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CFD046-63C5-6243-A543-DF27CE23B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95B38-668E-3D46-86CE-9EAF0A1E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811B-C252-8143-AD17-E1B39EEA392F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3FE34-7490-CC40-9B7D-1CC72D28F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86B9F-92F0-934A-BE50-751BE12C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6ACF-C782-9D4C-8059-43C41538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9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3F603C-1731-5643-9F45-C71882C71D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32E171-F873-934F-94E9-9271481674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251D1-1A40-7146-AEA7-8093272B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811B-C252-8143-AD17-E1B39EEA392F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29B0E-E471-D44A-B50D-412C04126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B0A34-7581-8548-92D9-96244B40C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6ACF-C782-9D4C-8059-43C41538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1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24F09-6D03-9B45-94E0-C59561DFC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79147-F461-1D47-92E2-88993603E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99106-A4CB-4745-93E9-2A30716BD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811B-C252-8143-AD17-E1B39EEA392F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D56DB-1019-C345-AB7E-1D24CE11B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AB2A7-430A-C341-9C42-1592D6BA7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6ACF-C782-9D4C-8059-43C41538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29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2309D-FF6A-9F4A-AE30-CB1B5F75B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1C255-9058-9049-A485-8281AAB0A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04566-1A9E-804F-AA75-D0E0C66EB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811B-C252-8143-AD17-E1B39EEA392F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CC1D3-B4DD-8143-B238-30285458E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6238A-1E91-6245-ADA2-779B4884D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6ACF-C782-9D4C-8059-43C41538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8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7CEE5-C723-ED4D-9C49-551CD9E68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FEA3F-E664-7845-9B57-C4033FF018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1C1CAE-FE2B-EA40-8911-A34854EDF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5061E-96E7-DE4F-8596-F3843C209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811B-C252-8143-AD17-E1B39EEA392F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40DC1-68E8-B84F-8B3B-E66DA5B40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B8521-9760-7C4C-B72C-3696CEE32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6ACF-C782-9D4C-8059-43C41538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6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6F47-6F3E-DE48-9C2C-2E664BC8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A24B2-B06D-FA47-87A6-E6F6B2D30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D40FFC-01DE-F940-AC8E-65F1EA43F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B04935-CF8B-8A4F-94A0-72BE1703C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756275-D1CB-B841-9C52-7E0EF8019C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44674B-BC09-6442-94A8-72D1D6512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811B-C252-8143-AD17-E1B39EEA392F}" type="datetimeFigureOut">
              <a:rPr lang="en-US" smtClean="0"/>
              <a:t>4/12/20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9EDCC5-7543-5349-8004-12CABE73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0C6CE0-EEB9-4546-AAAA-70940AE6D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6ACF-C782-9D4C-8059-43C41538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3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139A5-2EE1-8F4A-8B6B-BEDA5822F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026DDE-0951-414D-8529-3B2F61F27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811B-C252-8143-AD17-E1B39EEA392F}" type="datetimeFigureOut">
              <a:rPr lang="en-US" smtClean="0"/>
              <a:t>4/12/20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945D2-D002-4E45-80BF-CA6274C44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5E95D-8E6F-BF4B-8BD0-CEA9638C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6ACF-C782-9D4C-8059-43C41538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4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196641-B7A4-3243-BE99-9851096D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811B-C252-8143-AD17-E1B39EEA392F}" type="datetimeFigureOut">
              <a:rPr lang="en-US" smtClean="0"/>
              <a:t>4/12/20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535E9-CFD0-1644-BB9D-65B571B54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433DE-75BF-F04A-A6EA-2331604E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6ACF-C782-9D4C-8059-43C41538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75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A1237-4E78-DD48-AB18-C1A3EE99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68C9B-1B57-6141-8DBC-EA133AC0B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4D9D4-4C16-C54F-8739-A01C9A8BD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EAC40-8AB8-2944-99B7-1AD0E422D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811B-C252-8143-AD17-E1B39EEA392F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D44D8-4662-5A41-8962-A0D1CB005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1FA17-16C2-714F-BD25-F7DCDB354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6ACF-C782-9D4C-8059-43C41538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58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1363C-EAB8-6D4D-BA3A-3DB4B24A4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0B8F5B-F25F-1E4E-97C0-8D0BECD87D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D77B5-97B8-A84E-9022-0DC6FB9B1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DAC9C-F3B4-5F48-909B-9EC57E727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811B-C252-8143-AD17-E1B39EEA392F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2313F-0064-2F43-884B-634821508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9C598-A30D-F148-9CAE-1CA7EBD88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6ACF-C782-9D4C-8059-43C41538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8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947AC9-1FC0-7443-BA4A-7FA39500E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F959A-B1C6-7441-9F9A-FC6BC30CE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5413B-0599-3C4C-A6DF-994B983D48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0811B-C252-8143-AD17-E1B39EEA392F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7C40-70C7-DB47-8BE6-91B2C2531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F1477-EBA1-9A42-A93E-E90996829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E6ACF-C782-9D4C-8059-43C41538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3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9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317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188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393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300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884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826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127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751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2020-04-12T21:23:34Z</dcterms:created>
  <dcterms:modified xsi:type="dcterms:W3CDTF">2020-04-12T21:24:37Z</dcterms:modified>
</cp:coreProperties>
</file>