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5073"/>
  </p:normalViewPr>
  <p:slideViewPr>
    <p:cSldViewPr snapToGrid="0" snapToObjects="1">
      <p:cViewPr varScale="1">
        <p:scale>
          <a:sx n="46" d="100"/>
          <a:sy n="46" d="100"/>
        </p:scale>
        <p:origin x="16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1192-21E8-D441-A6A9-FA96D96A2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DEC55-9FD8-3349-A767-8CF50775D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054E9-9870-8841-89DC-AE0F06E5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B008-0766-D14D-8B9D-E59BCD8387F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C7BC0-D1C7-A949-B8FF-52457350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AFDC-ADF7-494F-8585-544306ED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F768-2A3F-5F4E-8F35-9BB7B946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C4C0-EE91-FD44-9E4D-4EB3BC2B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BBAA9-ACA8-6C49-95C6-434DD8C76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A16E0-1438-DE44-966E-242C31E4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B008-0766-D14D-8B9D-E59BCD8387F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AC979-9B0A-B843-BAD9-92C7EED3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62C38-3D39-FE47-A7EE-4E63A941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F768-2A3F-5F4E-8F35-9BB7B946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252EE-970C-AF44-9D27-5E5CA2C04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75027-F7FA-F84D-A189-63FB64CAC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CEB72-0E1C-B946-BB89-7F31360B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B008-0766-D14D-8B9D-E59BCD8387F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4D573-1BCC-8B4C-A482-2562F51A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4A008-B841-064D-A5CD-E67A4D95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F768-2A3F-5F4E-8F35-9BB7B946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6AEFC-F742-6641-9F2E-967B1A72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503E1-73EC-4047-9F89-911F23074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2D4C6-F7B7-4544-BA18-1037BBE1D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B008-0766-D14D-8B9D-E59BCD8387F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52E20-2794-8744-9911-0A6A76C4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7A282-BE34-5D41-9D03-26FB6740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F768-2A3F-5F4E-8F35-9BB7B946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2AD7-1D1F-EE41-A985-DDC0C251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FEFAA-780B-EC46-B57A-35528289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77DA7-242C-4643-841C-7F8E7867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B008-0766-D14D-8B9D-E59BCD8387F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ABBAA-50FC-EC4D-B9AA-CF17C3E1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32CA5-1816-F844-9FA5-76184701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F768-2A3F-5F4E-8F35-9BB7B946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B501-E9C7-E54B-ACFD-3F8AFC6C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A81AA-05FB-F149-BD13-F19FAD995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F6D3E-B1D4-D844-A852-E7196AC26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F39C8-92C7-1B43-B87E-D59AA1FE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B008-0766-D14D-8B9D-E59BCD8387F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030E3-E731-2447-869E-E7BA29D0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FAE91-5E3B-5C40-9115-806A2154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F768-2A3F-5F4E-8F35-9BB7B946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9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7502-81AC-7A4B-ABF2-AF89D4CE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CD6CD-2A84-F44F-B61B-8FD5B22D5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C3721-77F5-7942-B164-283D51F75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229AE-4368-7140-A6CB-2ED18B1C7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F4DA4-3837-B94E-8882-BC0F84F83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0ADEDF-7B03-B848-BE09-91143FEE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B008-0766-D14D-8B9D-E59BCD8387F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7221F-C56A-6D4E-B863-399959EF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C1765-A619-F841-86E3-9BD49932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F768-2A3F-5F4E-8F35-9BB7B946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1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0332-B88D-604A-8276-0B43D56D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10902-D58F-EC4E-A2E6-0378A53F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B008-0766-D14D-8B9D-E59BCD8387F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24689-FAD8-4841-8ECF-5514C706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02A6B-D0AD-DC45-BE98-ED42E52F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F768-2A3F-5F4E-8F35-9BB7B946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3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5EC2E-1766-8C4F-8674-422DE09F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B008-0766-D14D-8B9D-E59BCD8387F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0DB672-6711-104D-95E1-2F00D596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F4873-BA86-014B-8B4C-5F051813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F768-2A3F-5F4E-8F35-9BB7B946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0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6C3D-27FD-2948-91CF-C6AB7039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D7531-C128-064F-BCC5-E5063C062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25678-6DC5-9C41-BA47-820F23F52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8B85B-AC28-4B4E-93C9-0DDAA1CF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B008-0766-D14D-8B9D-E59BCD8387F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B0717-E61C-6740-8732-9FC0029C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AD395-9F2D-434D-86AE-EC2DFCF6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F768-2A3F-5F4E-8F35-9BB7B946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0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2190-6465-7645-AEE3-A40BF9820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C681B-CB9B-3746-B244-9D7EC5387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84FAA-6C1E-7B4B-9F64-413A836C2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2E1CD-C7FD-C644-83D0-3089E67F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B008-0766-D14D-8B9D-E59BCD8387F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80931-127E-A04D-8BEF-9AD44CA4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7B332-1661-EA43-BC02-B10E9090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F768-2A3F-5F4E-8F35-9BB7B946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3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33B394-C8FB-FF40-A999-45A8D360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4E9A9-9ABB-E846-9DB0-CDC201128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D3DA8-BD1D-EF41-A4FC-E17F46CC7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EB008-0766-D14D-8B9D-E59BCD8387F5}" type="datetimeFigureOut">
              <a:rPr lang="en-US" smtClean="0"/>
              <a:t>4/12/20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23A10-1D7F-C346-8CB7-86F79E445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72B83-96CB-EB41-89F0-3736B350E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F768-2A3F-5F4E-8F35-9BB7B946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7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166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3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00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75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97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62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57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12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19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0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35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2020-04-12T21:26:44Z</dcterms:created>
  <dcterms:modified xsi:type="dcterms:W3CDTF">2020-04-12T21:28:03Z</dcterms:modified>
</cp:coreProperties>
</file>