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2FAA-24FC-8241-9E70-7A178CF9B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C131E-D56C-9247-99CC-195F611E1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65D02-D8D3-294E-979A-298D3CA2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CB79-E7F3-1647-8F76-669C9F9A4BE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77D42-B147-9546-B6A6-8230E200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6623F-2C5F-CB43-9ADC-095E4B1D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940A-06E8-6C4F-BA0E-9719B86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2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AFCE-CF3A-EC40-B5EE-D7E56239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3212E-7980-034F-9728-9A1B6D986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0C4F5-D5B4-9145-82B2-240313C4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CB79-E7F3-1647-8F76-669C9F9A4BE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14133-A71C-504E-B53A-117F7BBF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D2726-405E-474F-9C2C-86CB8CBF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940A-06E8-6C4F-BA0E-9719B86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8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5E751-B7B3-0A42-A795-E284AA9F8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F2703-7A6E-D640-9C8F-5C17DB1A1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A4180-D486-B64F-B45A-D73BDA0F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CB79-E7F3-1647-8F76-669C9F9A4BE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67AA9-2E01-5646-8DAA-696989AF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C958D-8110-E34D-8974-B5F35EE8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940A-06E8-6C4F-BA0E-9719B86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4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4FE4-F926-0541-8C92-9D9D77EFB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47B28-5C79-914C-B054-4CF8662D4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1F2DF-4647-E843-A556-F38CDA98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CB79-E7F3-1647-8F76-669C9F9A4BE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5AB03-10C2-E64E-8DA5-C2800D3A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E780A-2E26-CB4D-BDB5-1FBFEB0A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940A-06E8-6C4F-BA0E-9719B86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9359-AF28-5D4A-9364-83423362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CC4B3-37CA-FA46-A2A9-05CF361D7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BE3CA-CC2C-E54A-A47B-765595E0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CB79-E7F3-1647-8F76-669C9F9A4BE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5C333-F7B5-3847-BCCC-04033EC8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0C2CE-754B-7F44-B04A-2C988549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940A-06E8-6C4F-BA0E-9719B86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43E0-5876-6E4A-8C98-32EEA932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B2088-06FC-7E42-AC8C-D63F6FB2F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AB8F9-6428-1F4B-97A1-988BA48F6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C0898-D1B4-8449-BDE6-F7A81BCC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CB79-E7F3-1647-8F76-669C9F9A4BE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638EE-A853-684D-8363-459BFF7C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EB412-2927-9344-9B3A-5336DF36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940A-06E8-6C4F-BA0E-9719B86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6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E88-2360-C849-AA05-54B43873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6FC74-EFD7-1E47-A4B0-D565F7908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43950-0BCE-894A-8B61-903D99D24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7C1BD6-359C-654C-BFB3-ADC762782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F8A0C-6CC8-2642-966A-3EB1BC775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B7F47-9098-A645-BB5D-81B0A152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CB79-E7F3-1647-8F76-669C9F9A4BE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57988-EE8C-914B-BF4F-5B98046E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911080-4CC2-4543-951A-814E9B52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940A-06E8-6C4F-BA0E-9719B86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8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6728-AC80-0042-973B-313D5065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E244D-ACA0-B34F-89DD-1032CB3B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CB79-E7F3-1647-8F76-669C9F9A4BE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B7C2A-AFF7-6B4D-9E52-15F2F4B4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171C1-FB52-9343-92D1-0A0A9C7A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940A-06E8-6C4F-BA0E-9719B86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960C2-694F-264A-AF9C-06D510E6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CB79-E7F3-1647-8F76-669C9F9A4BE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19C926-D735-F04C-9D26-F5A203B5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3446B-5127-3146-A8DD-9494DE1E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940A-06E8-6C4F-BA0E-9719B86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9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F3982-DE46-1042-8A0B-F044B385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1051E-DD20-5E44-8B0B-FA0A61C14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8FAEF-266A-0F45-B7F0-BFA61EAAA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E129C-D518-1943-90EF-E4B9C5A0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CB79-E7F3-1647-8F76-669C9F9A4BE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6D41-3658-0C44-B3BA-12F1F2C7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21C9A-7CC5-AE48-AFCF-6A7C5BD2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940A-06E8-6C4F-BA0E-9719B86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E54-5558-824E-8367-E13D2191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996EBC-2519-AF45-849D-B7BFDEBE8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BD233-968C-0944-B758-A9760BE61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18B59-DAF5-F54D-BEBF-2F5FA4E1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CB79-E7F3-1647-8F76-669C9F9A4BE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F190E-DD6C-B24F-83F3-29D5D94E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88780-6EB1-8B43-99E5-2FB4F00D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940A-06E8-6C4F-BA0E-9719B86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3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1A180-F640-B047-AE77-7CB29E2A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1D7D0-33CD-F542-8EF7-5B557869B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66B6F-577B-B441-9811-5FA9870BE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CB79-E7F3-1647-8F76-669C9F9A4BE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F691E-2F19-2E47-9DFC-861B34845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01248-D4E5-C54A-B655-C3C608F1A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940A-06E8-6C4F-BA0E-9719B86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9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7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0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81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68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92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44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299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2020-04-12T21:28:41Z</dcterms:created>
  <dcterms:modified xsi:type="dcterms:W3CDTF">2020-04-12T21:29:47Z</dcterms:modified>
</cp:coreProperties>
</file>