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B367-2ABC-9B4F-837B-6C7F6FE1E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9C5F3-0D39-0C4F-8AE9-B947C4C40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0A93-82DE-7344-85A9-B83A7114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AF14A-C5A0-B045-A728-1C24A733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90763-0078-314A-A7BF-85B6CD40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071A-71DF-B144-BFAF-67E55A9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5A1F9-0F67-BB4B-A5FF-F46BE578C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C419-CB84-A24E-8E35-62395831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266F8-8E2C-9943-96BE-2A1B6B63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2B292-4598-384E-9FB1-4E2E131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0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22896-67E6-F54D-87E0-D3C6D8683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C3949-A2D7-7F42-8365-DCE0D9814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7A03B-5883-C246-997D-68221A86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253C-E864-0B49-A0A8-7E58727B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BE289-C7D7-C841-B719-05647A27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0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706B-C638-0F45-A618-71D29E7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95FC4-6D06-CD40-8141-11587C4B6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88D16-4B76-FE40-9B1D-20272CA9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4C7F8-692F-8044-9FBE-DEB723B1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F122B-5D12-DC4C-BC88-2D8DB220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8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D14F-C3BB-9649-B56C-6FB66E42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E30DB-55EF-CB43-8E3A-A8ADC2183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49BB9-4CF8-1646-8A3B-152F6D53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B224F-D519-0545-A111-07CC14C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FF275-AA3E-1641-AC5C-00478792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3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7C53-5F4A-6643-A9C8-94239C91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43F2-0F8A-AA4F-8114-D8ACE2B94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F33B9-E071-9D48-8BF7-E39884183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92FDB-2AAA-4444-8D8F-CE371AA5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5197A-AB99-6F4C-AD7A-9DB8B5D3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DCDA9-6A93-024A-943F-E11445E7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3351-5C20-0F4F-AAAD-169C3ED3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B89DE-CEF5-4A43-91CB-7B997594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D33A6-A9EB-584F-BA30-598AF72AC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43A97-9A64-8649-B8E5-8058F6164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E674-C991-4347-826B-C3649E2A4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2F9BD-ADDA-2742-A887-300B6D23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15F36-FFA5-414C-B25E-937374CB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C6EDE-E55A-DB40-BFEE-7B965E18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5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3242-16D5-184A-8A57-EC2CF46E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A0478-FEAB-D94F-880C-BAAFAB49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74C8A-7CC5-604A-B90F-97E1D885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E9325-7D30-2E41-9840-C9B26881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4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CD4C6-56A1-C748-ACCB-7714B188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AB0ED-7608-1A4E-81BD-25F0EEF7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B52A-0EFE-0D49-A669-63A72E66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0117-9A41-014B-A211-7E529497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CBBE2-E2C5-B04A-B3EC-752152245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A4036-FFBD-1941-9C6A-D07F517F9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BD1C0-37CC-7B4E-912B-D8B193FA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FF5E7-10B4-AB48-BD7B-8AE95ED1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9506-F07F-364B-BD85-FA5D51FC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1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8104-1904-744A-9BA8-121A7B29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9A7D7-C993-9243-B80D-05E7AB54F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0940C-AEE9-6142-B4FB-F04BA1380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0EED-2F8E-3049-95FA-122683C0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1CDC2-60AE-5F42-8F6F-125C7D7A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1E33C-2404-0E4E-99FF-6F10F2F7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764C8-4821-F142-96AB-82019E72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25E4B-05EE-4545-8671-1E12FD7F2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9D375-4F4E-9E48-AC4F-D57519112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973B-4C24-144E-9152-B1B93C8551B1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B75DC-6BE9-5240-9DEA-8EF392128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7A724-4841-AD45-BEF2-E56C93739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84C7-5457-3145-93F6-6502B61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14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8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9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6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88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57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73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2020-04-12T21:30:12Z</dcterms:created>
  <dcterms:modified xsi:type="dcterms:W3CDTF">2020-04-12T21:31:17Z</dcterms:modified>
</cp:coreProperties>
</file>