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DAA0-F879-4841-B89A-5B3FF4477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668D3-361C-7047-A4C3-9F7AAD819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52E4C-C68D-8746-8E8D-036C958C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5878-358C-4F4D-9A8C-210390968F9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3F578-1E4C-F24F-9868-82FAD5B6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B30FA-F7C1-594F-B2C9-91D06551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5DFA-B7D8-9144-9A99-D987A83C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3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B339-8F1A-FF42-A0DD-01F40BB2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7B4E8-25C7-7C43-BC5A-D5E0C4E76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8484D-6080-C641-BCCF-FB03AB15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5878-358C-4F4D-9A8C-210390968F9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1D0D9-611A-D04A-85C8-E6719526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CBFAF-F290-C442-970E-F6E0ADF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5DFA-B7D8-9144-9A99-D987A83C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5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79C8-8A8B-AB41-9669-E2CAD5DC3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39D39-41A4-CE4E-9FE9-D029D1A54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E0C3B-96FD-BF4E-83D4-4FE112AF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5878-358C-4F4D-9A8C-210390968F9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EBBB2-06A6-C349-824B-AE3C220F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DB852-8319-D04F-B6C8-1404DB4F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5DFA-B7D8-9144-9A99-D987A83C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F4DF-5FE0-7D4D-81DE-B1759F20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6D775-B38D-EC49-B48C-C43C318E2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47688-C27D-674D-9A02-0EBE5E11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5878-358C-4F4D-9A8C-210390968F9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943C9-4CC3-734E-A75F-585498A4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FB966-4288-BF42-9FD2-E9381F53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5DFA-B7D8-9144-9A99-D987A83C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354-4592-7F4D-AD2F-7BBE9A0DA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FA14E-134D-B149-AC6C-5E55C1350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A8449-07B8-E942-B027-DD1233D7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5878-358C-4F4D-9A8C-210390968F9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1BFAA-A59A-0B4F-BEC4-0BC22544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59279-7661-E64E-BCE1-1F345F22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5DFA-B7D8-9144-9A99-D987A83C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2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BBE6-2FD8-EF4B-B436-0F9FBCDA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DE53E-22AA-1E41-91D9-7613A4FC6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8541D-F5DE-9340-9B0D-4C9BA0812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944BC-E8AD-AF44-B5F9-F701D3C7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5878-358C-4F4D-9A8C-210390968F9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9412A-8D07-CA43-9490-5FA6E464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D19A1-A5A6-2E4F-A3A9-5EF01551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5DFA-B7D8-9144-9A99-D987A83C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D531-5A97-2740-ADBC-DAFE7165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F8887-2616-1444-82A9-63C57819F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62077-94BD-C24E-83F2-582DC6140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97F20-EB1A-1645-B1A3-4D3E0A887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6F8E8-A13C-E647-8319-1952DCA30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349B5-40A6-CB40-8DAE-3CB11965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5878-358C-4F4D-9A8C-210390968F9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4EF55-3CFD-FC46-9A09-131CDDA7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C7E1D-D933-9A4E-9F9B-244B2FDC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5DFA-B7D8-9144-9A99-D987A83C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FB92-38F6-3341-9C8C-14216FD3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A878F-985E-AF4D-AF73-90B2B07A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5878-358C-4F4D-9A8C-210390968F9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8ED34-0356-5847-8D28-1F77AB3B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00B80-219F-0E4F-96A7-DDEE7167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5DFA-B7D8-9144-9A99-D987A83C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75FCC-D889-A948-8604-0B5CC7A6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5878-358C-4F4D-9A8C-210390968F9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58012-EEB2-DD45-9F48-B99F6CBF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26B02-8FBD-7D4D-B518-C2B156EE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5DFA-B7D8-9144-9A99-D987A83C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3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1F25-228F-7046-AE1F-4682CD17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A3D86-0C7C-654B-954F-63C2C575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07E06-7171-704F-9EAB-4745E1861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0D844-DA38-6846-BE07-D4886ECD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5878-358C-4F4D-9A8C-210390968F9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F8256-1E0D-DF4F-80DB-331DEC4F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A2038-CB5B-7743-AFE0-25F469A4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5DFA-B7D8-9144-9A99-D987A83C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2B8F-5C5F-934A-91C9-F729C63E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DE377-8CC7-B746-90C2-6C70B12E5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3E1ED-91FF-A943-AAD6-7C1AD4384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301B9-22E0-A347-B679-080E489F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5878-358C-4F4D-9A8C-210390968F9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883CD-9D33-9F48-A0FD-2624F04F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319A0-03F0-0745-B37D-05280324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5DFA-B7D8-9144-9A99-D987A83C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1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F3C820-5D9B-294D-AD9A-2AF0CB4F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ACE46-82A1-8D42-9800-5CEA9791D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66B29-22AA-264F-9AD0-77D34538A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65878-358C-4F4D-9A8C-210390968F92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3C529-FC37-D647-863F-5C4D6ABAD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38101-0F1B-934A-ADCD-C0CCAE4B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E5DFA-B7D8-9144-9A99-D987A83C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8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6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34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13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24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14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95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81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2020-04-12T21:31:39Z</dcterms:created>
  <dcterms:modified xsi:type="dcterms:W3CDTF">2020-04-12T21:32:29Z</dcterms:modified>
</cp:coreProperties>
</file>