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50A4-F2CF-524D-A622-E35EE2A0F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3889F-294A-2D45-8698-EDF5A0CE0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7240-44F8-654C-9326-FE7456F3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EA617-B34C-0542-9791-E44E82F5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36A3-29FE-5240-BCE1-C5874A08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FF98-497E-8848-BF0B-18775384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EDB90-3D69-1144-B6F2-E336BC0E8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1A580-921B-2945-A35F-80BACC8B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36DB-69D2-C548-A069-B125966B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D36C-959B-9743-B31C-6D0267E6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4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2172E-BF4C-154E-BFDB-DCA10CCC6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B3CB9-2BCF-9B43-BEFD-51A5EA676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93508-B9DE-2B43-A195-CB3D35BA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0AFA-78AA-854A-B843-2A33395D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854F9-B83C-AD49-B00F-5C1E4C47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BFCD-F4EF-1743-B725-D9239100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6D47-49A9-9242-A68C-127ABA64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837E-12E4-B646-B106-1B1D5CE6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D4FDD-2271-6842-A917-8B4D9FF3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17A1-8DC0-4940-BC0D-698EF98E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A2B5-78FC-2E4C-B573-1B266870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F1EB-E7E3-5748-8632-C1CB5F74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CFB7-C52A-664F-B14A-95745639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575D1-2F35-5749-8603-A21E13A9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2F81-9BE8-9040-92D8-B786081D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030-106F-694F-80D4-DC950824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7CAA-50B1-CB4B-B86C-074B13D2E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C31D1-67B5-4744-B23E-E2911AAD2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BAFD0-DC66-CC48-9C21-6973CAE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F6677-28EB-E347-87B9-A70EB598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DE86D-C605-0D4D-AF15-028320C8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3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D00A-A1D4-AF44-A8F9-D65B1D91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A136-04AF-414F-91A9-F03E3029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BE3F9-A890-524A-A415-8B836A67A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3CE4D-7F15-5248-A6FB-ECD5EF9F9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2889E-A915-C94D-9BEC-E09DB19EE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33805-E703-6742-8695-23369001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154CE-54B8-BB49-9665-8BF28D78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A56B8-C837-EC46-A3C5-8F2EDEA1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594F-E693-0140-95DD-A147E023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5F658-0916-B348-9603-4940CAEC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93BB9-4C37-8141-992B-13968DB4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04593-CEAA-4846-96F5-C904A7C7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B876A-7B2F-8740-80D4-07C135FF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6655C-C4D9-A347-9732-E4958528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3A806-D92A-9449-A7ED-3AF0B4E5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3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1329-9937-8348-BD72-033CA969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F7721-AFA8-8F4F-8BC4-5B39AC5B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13574-3014-BB4C-9EA9-2BAC4717A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019B2-2391-CD4F-B1A2-A97DB53A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5C000-9AB9-7744-9760-28647B63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532ED-B822-8C4F-B2B8-F8A32634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2422-4746-7447-9EB9-E527DE06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87B19-909B-4C43-BB82-9BA7FF621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B527C-0C23-0D46-A27C-8AACB7B5D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A3671-2A2B-D14D-81EC-DD06359F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2879C-968F-0147-8662-CCDEA1E0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A7C22-6515-564D-9BF6-C4AF4AD7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72EB4-6A32-7042-AD91-97F44C78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AA374-E220-C847-A5FB-7A248DB6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6BC6-E8BB-F449-9FE1-2F6431EA0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152-74B7-654E-BB9D-06047C07481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C8FF6-8005-FE41-A5FC-6695FCA3C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3FE96-BE41-DC49-BB22-671346D5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7E88-2863-DD49-9AE9-83ED56D2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23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55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02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9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81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47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0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99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2020-04-12T21:32:52Z</dcterms:created>
  <dcterms:modified xsi:type="dcterms:W3CDTF">2020-04-12T21:33:49Z</dcterms:modified>
</cp:coreProperties>
</file>