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4A20-CD41-4D4E-9314-95543144B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334D7-C9B4-C242-932A-57E70FBD2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8093-CE84-B943-9A1D-4B547ECC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7ADED-F5A5-B546-BA9B-EF70FFCC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75866-BF98-CD4C-A2A2-70E0D081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4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091C-5A91-944B-81B6-CD0D7F3C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66104-5E3D-6942-8F46-64C399C2B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2762-8F10-564C-871E-2BCA338E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9ACD1-2FD6-2347-88FB-26A14245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95088-1F63-6E4A-BE8C-4EE39F53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670CA-8F57-8249-906F-FB80DC2AF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571BC-6297-1149-92E4-C241C7B49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F3881-DC0E-9441-8E90-EBF167E7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C979C-0E4C-3B4C-B974-18E93340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2E6AD-74B2-A24E-BAB0-E52C7BC3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0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A769-F00C-734F-BFB3-4D48EED3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D613-CB22-0F4E-89C3-3A50024F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58A64-859C-B449-9B51-A4B511E3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D594B-C651-6B49-848D-8F4CD5EE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A545A-AD2D-694A-9070-2A5A1450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9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A579-CF6E-D344-AA02-EC4EF86D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5CF24-064C-AF4A-B30C-A192BFF1A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A147D-A1BF-554D-8E00-2CE4FFD0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10676-91DD-9E48-AA7C-7B7550AA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06B75-8167-9A46-A04D-363996BD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0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D1BFE-2A23-3A44-A3B6-FF3DAABB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3C1B2-EB06-454E-963E-8484F25BB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51A43-D5D7-CB47-8A6A-AF5358A0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1993C-C48E-5A4B-85B1-49FE1812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53013-526B-154E-BA87-62651C7C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DCCB9-4E1E-6E4B-ADE6-751D1D6B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5D23-CDF1-D848-ADFA-99134124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1244C-7CCB-AE47-8026-B8C6197E0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AC737-1F35-5F47-9C2B-43DFE1FF6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453C-676F-9B42-AD35-78C37E5C6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D8C4C-BB65-D741-ACEB-D289754B5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E92845-7BB8-1940-8345-243306E1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AC53B9-6277-0C41-815F-CE2FC2D9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7CA86-2FB3-CD46-B4BE-F98DFBA9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BC76-A972-D14F-9356-EBD8516B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152D2-8ABC-8741-87C9-39580F03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A9FB2-8E5E-604A-B63F-9F18C12E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C3388-74F8-1B4C-AC8F-122397F0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1350D-A012-734A-A3BA-32A184DF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49179-92E7-3447-936B-4D05969C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7124F-7560-6642-ABCE-C824117C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2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3D9E-3EF5-EF4F-B239-9AF312C2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BF2E6-10D1-184F-BDA8-9FAA4D27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A78B-198A-2540-A7C7-9F192700E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11F0F-4144-824F-9479-8AD239D8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EC60-A03A-8348-B947-823929C3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B967E-F7BB-2A49-AB51-75DDB582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2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94E1-B438-FC4D-AF18-C53E91B3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0C2E9-5B8D-BC40-B83B-F54243700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4273C-11A1-294B-9E12-3B263C711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55B71-C6AE-F346-A45D-427BCCE9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9F1BB-ED9A-FE44-B1AB-898F0EA0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C1E46-1062-AB41-AA8B-75D00515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1E7D2B-2B1B-4B47-9034-2983D6DD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040A0-38F3-1E48-8654-BEA9D608C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4B2DF-28EF-7747-AABC-F7A4362CB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55D8C-E017-F346-A253-513D577DD96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B1B8D-A647-B14E-B670-9BA40177D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2680E-D034-6C47-89CC-7AB629351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311E-1BAC-0243-9659-69CF4AB4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4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26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15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4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43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21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08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0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65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622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2020-04-12T21:34:15Z</dcterms:created>
  <dcterms:modified xsi:type="dcterms:W3CDTF">2020-04-12T21:35:26Z</dcterms:modified>
</cp:coreProperties>
</file>