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2"/>
    <p:restoredTop sz="95794"/>
  </p:normalViewPr>
  <p:slideViewPr>
    <p:cSldViewPr snapToGrid="0" snapToObjects="1" showGuides="1">
      <p:cViewPr varScale="1">
        <p:scale>
          <a:sx n="68" d="100"/>
          <a:sy n="68" d="100"/>
        </p:scale>
        <p:origin x="216" y="103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AA61-72FF-594A-81D7-340780A35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359B5-8A95-CD4C-9F6C-B94DE80D4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8EA37-EA27-8844-8DDC-7622B0E6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A9A6-6015-D644-AE67-27C81B71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87A73-B3B5-6243-9EFA-3C1BECA4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64F9-759E-624A-8323-155C0A93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EE906-D9BE-444F-82EA-59B72DF2C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71C23-58F0-E84C-B715-78F8B898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41B99-4937-364C-87F9-A5827F9E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0A057-2EB6-6848-B687-167C79F7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9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E6100-85F4-354F-AE61-CB687D44E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6412F-E667-F94B-8EC3-3617FC31F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E33D2-B253-8045-A251-9D433C88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49CE2-C7F6-A147-91FE-2A64E9C8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E441B-80CA-0441-B5F5-13BA5964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0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4CE3-845D-D342-9206-00EC4775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D64B5-6132-3547-BD5B-5509D041E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98177-8BE0-2841-897F-CCB546EC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2632-3025-664A-AF6C-F3897768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57E20-E3B0-8641-B8A9-B2DCF067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8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2063-AC4F-8741-94CA-A940291C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B7458-11FD-C544-98F6-0F10221E3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3C966-DF1C-6D4B-8D10-A2C57556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7FBD9-C249-F14C-A021-B8012D13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7C33-7FFC-E442-B46E-21E5BA34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6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4646-C1A9-094B-8103-00CB7ED1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E4E2-536B-0C46-81FB-FEF5223F2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E2231-27A8-4B4B-9D3D-EB5F6DF3F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60F9E-54AD-4141-8F5E-D4A99355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7195E-A608-7844-8FCE-E3E4204C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2591B-B66D-B244-AA39-36A6B0E7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96DC-2184-854B-96A7-785B427B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C8F38-E7DD-B545-8D12-EDD90776B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A7186-71FF-B446-974A-B29D99A1F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6E7AA-FC00-1C48-9543-DCAF7037C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7BADA-0854-EB45-8D79-92EBA9938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A5C0A-4182-2141-9BBD-7EB5AF80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8533F-D4EE-CD46-81D4-623B940A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91D36-77E0-DA4E-A51C-361A5CCD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D300-530D-CC47-A174-DF178EE4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4F73D-8523-E443-A10F-92B8FAD57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B5544-1C15-8B48-8BFB-B0BE58EA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8E193-5DB9-2344-99A8-8A769384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7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BFA6B-947A-094F-A2D9-610910E5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54C31-DFEA-D649-B23B-4514FD0C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45310-DFF8-154E-A839-E1B46DE4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7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D738-74AA-714A-A69C-2119BA1C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DB2BA-10FE-7E42-BA73-50D4CEC2A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CC258-B196-304B-909A-F18EB89BE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8C6F2-282C-1740-9101-378E77B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87535-0D0F-D744-AB25-FB9FB696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3C069-9D99-404D-BC40-42875724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F7C9-B917-DB4D-B32E-C49DD7C1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8BFB0B-88A3-C044-96D9-21D0233F9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465F3-5387-E549-B7F5-623014B39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21CE6-A930-9E41-9E71-019B78F9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97BEA-191F-E440-9418-012CA264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AED40-48BF-D941-A529-6F9FB028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A10DF-4C21-AA4B-9C5C-3FD0A0CD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5777F-C245-B04A-9D3D-7E873FE76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9BCC9-3083-4C41-8199-80E9C0AE0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3EBF-CBFD-7D40-803B-F9AB362E773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0942-451F-6B49-81E3-D7A91E86D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D02EB-D9CF-434C-B862-800977D15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BF8FC-0AAD-3843-9858-CF4116C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28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76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70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39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49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48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84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12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6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77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05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2023-02-01T10:53:06Z</dcterms:created>
  <dcterms:modified xsi:type="dcterms:W3CDTF">2023-02-04T02:47:34Z</dcterms:modified>
</cp:coreProperties>
</file>