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1"/>
    <p:restoredTop sz="95794"/>
  </p:normalViewPr>
  <p:slideViewPr>
    <p:cSldViewPr snapToGrid="0" snapToObjects="1" showGuides="1">
      <p:cViewPr varScale="1">
        <p:scale>
          <a:sx n="65" d="100"/>
          <a:sy n="65" d="100"/>
        </p:scale>
        <p:origin x="240" y="8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D4B41-2C73-5D40-A90C-435E63336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8CC6A7-6976-2244-832E-73D45EB55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BFFD6-EAC1-4A44-BD5A-B4254EFB0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82A3-EEE4-5442-8368-AF301718EF99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D703D-ADA2-3945-8AB7-5A9099EC2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219AB-3F66-F34B-84D5-E474815B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967E-8ED1-DD4F-A437-719D29F1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5BEBA-0F81-1342-9CE3-C91D8B26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F1B71-354D-1F42-B4AB-6E9EB95CE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96488-455D-3F47-9944-BF90C9BAF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82A3-EEE4-5442-8368-AF301718EF99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BF6AD-78B9-6449-A364-DBDFFFA1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77169-A794-6246-A8A2-7DF9F263F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967E-8ED1-DD4F-A437-719D29F1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BAB1B-6D2B-1F45-BDE3-EFC20CFC7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9B9687-F655-D64E-9FD9-702C5D6D2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293D9-847D-754A-9B29-53F90BABD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82A3-EEE4-5442-8368-AF301718EF99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0EAFC-D329-6A4D-AE12-5C769D78D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4B68A-8895-4445-997A-03FC3185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967E-8ED1-DD4F-A437-719D29F1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0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03AD-2D94-E544-A6F6-16751E82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A0217-BB45-314A-99FA-3CEE8CA44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40B21-169A-E041-8500-EE1FAA15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82A3-EEE4-5442-8368-AF301718EF99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A36DA-CB8B-6540-A0C9-D7B79B248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934A7-97EE-0B4D-A41B-2CDCACD0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967E-8ED1-DD4F-A437-719D29F1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7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82657-E3F6-DA48-96C6-BA0BD3DE0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9A1B0-7B28-1D4B-8638-7B8545689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1381E-19B2-7F4A-850B-9BF6F661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82A3-EEE4-5442-8368-AF301718EF99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535C2-2496-7443-B8BD-DA360412E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C4D20-23E1-3844-ACD2-A35ACC6E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967E-8ED1-DD4F-A437-719D29F1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3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70E46-7808-264B-9E2A-1CD24187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C5E17-D368-A04C-9BE6-B54A953EA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340E3-F5C8-BD4F-A111-87E60E87B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CF538-DF39-DA4C-B4A7-2D84944C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82A3-EEE4-5442-8368-AF301718EF99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FB6EF-CAC8-1F43-AC46-6A8615EDA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2EC26-2EA4-FD42-9015-A7966A0A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967E-8ED1-DD4F-A437-719D29F1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0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F76D8-0BC3-B94C-BECE-31678FFB2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2AC29-3B20-A448-B628-16A327BC9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BE9FB-54BA-3A42-847C-0CF714ECD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0C7B5-82DD-8646-85BA-6F7A8A828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493065-6230-7344-838A-5C705B629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221DBA-D4C9-174D-913E-733192A36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82A3-EEE4-5442-8368-AF301718EF99}" type="datetimeFigureOut">
              <a:rPr lang="en-US" smtClean="0"/>
              <a:t>2/4/23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029AA7-61F3-6F47-9038-69FF001B1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A03C1A-F617-DA41-9B89-FA528BFD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967E-8ED1-DD4F-A437-719D29F1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3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942C3-7732-844E-B8FB-DA4625807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33B3A8-FB3B-2D4C-A59C-D72088D5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82A3-EEE4-5442-8368-AF301718EF99}" type="datetimeFigureOut">
              <a:rPr lang="en-US" smtClean="0"/>
              <a:t>2/4/23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A2EA3-29EF-6148-9868-25D0E045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BEB62-F18D-7E44-9193-84E1E2DD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967E-8ED1-DD4F-A437-719D29F1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5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F3F944-445B-5249-AF7D-FC48E4666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82A3-EEE4-5442-8368-AF301718EF99}" type="datetimeFigureOut">
              <a:rPr lang="en-US" smtClean="0"/>
              <a:t>2/4/23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02C542-CC88-274D-938D-54D4331D6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49E7D-189B-D74E-A787-BD31A2AA2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967E-8ED1-DD4F-A437-719D29F1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4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6F80-D20D-264D-BE8D-B53BE005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2966-C803-FD4C-991F-A77C06B88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6233C-8DD8-974E-B097-C4666C27F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52F52-F75D-2344-8F12-587640E9E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82A3-EEE4-5442-8368-AF301718EF99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CCA54-8806-F34D-9CC6-34395792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585A5-089B-0242-BED6-98366A33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967E-8ED1-DD4F-A437-719D29F1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1B47E-8CD0-3B4D-851E-7C947421F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32150A-2F5C-0446-BF94-4404E70FBF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02D53-6D26-5446-A0D1-1930ECB04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C8E79-A839-FA44-B66D-14D5459EE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82A3-EEE4-5442-8368-AF301718EF99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BC2F5-B569-C948-B2DE-B5BF06FE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D8537-C63D-FB42-B909-CBD48836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967E-8ED1-DD4F-A437-719D29F1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9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2208E5-A0F6-1646-813E-D3CD5D5D2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DC62E-9080-7E4D-8C87-380C750F7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EA764-C7AF-7040-A8D5-310447C2F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382A3-EEE4-5442-8368-AF301718EF99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626D5-2FC9-A349-AA06-E8C48CD93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58AAD-7C6F-DC45-A892-14A0548EA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D967E-8ED1-DD4F-A437-719D29F1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1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767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38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9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716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53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19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62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37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2023-02-04T03:02:00Z</dcterms:created>
  <dcterms:modified xsi:type="dcterms:W3CDTF">2023-02-04T03:04:15Z</dcterms:modified>
</cp:coreProperties>
</file>