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2"/>
    <p:restoredTop sz="95794"/>
  </p:normalViewPr>
  <p:slideViewPr>
    <p:cSldViewPr snapToGrid="0" snapToObjects="1" showGuides="1">
      <p:cViewPr varScale="1">
        <p:scale>
          <a:sx n="42" d="100"/>
          <a:sy n="42" d="100"/>
        </p:scale>
        <p:origin x="184" y="1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6701-5D1E-7943-9E45-032E4171E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F5088-6535-934B-B6C1-35DCB4C5F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9E662-E8C8-EA47-8A5B-FD111FE5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367D-5FD1-3D43-A19C-3A80ECB3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7DD8-3EEC-1148-8651-1C328ED7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CCFB-371E-1141-80C0-7CC19650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E661A-77C6-D046-BAC5-4BFB9B2C9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68F0F-7673-6E4B-BD61-73858679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BE49-1C35-7C4D-9375-EC72E853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7CF2-4AA9-104B-8159-396AADD1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8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36875C-DEC2-A746-987B-B31CF3493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976D6-673A-7545-98CB-1DD292131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197E-70CE-D446-A456-35521458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D4BC-F1D7-834A-B0A3-6FBE3AE0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C5559-0C49-DF44-8F94-9CD39C99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3F23-AD58-8747-9E25-046CDBA3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A420-5F31-AE4A-98AE-DBE81E14F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A64DB-5871-4045-9629-1A914B77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5A28-054A-D040-81ED-AB2EC9A7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3F73-E066-7E42-B812-5529BB94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56BD-E9E7-504C-8CC6-46C3CD60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6134-FEA3-854D-A222-56BDD763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0876-A2D0-AF42-980D-A3AABFCD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D477-3DA2-EA40-9AE7-633E47A6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2857D-F6C7-5042-A41B-E4A4ADA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DBBA-DEC1-1E44-A582-E645D500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CB9A-A242-EB4B-B171-921D826E5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DA574-36F9-E940-B099-EF06EEBE4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6551-F478-7246-8E87-5535F6E1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81C4-9392-9A4D-AC86-251F61C6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7BBFA-D225-AA4F-A8F6-C87266C9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2D35-60EF-6048-9655-D8A17F8A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D202D-C07C-5545-BC96-BA509F15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2B3D4-B424-F849-8325-BF36D2DDC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A4952-CD21-AF4C-BCEC-5DB9D121A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3ED99-A413-6442-A19D-67735D1C5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A508D-FC45-3442-9DB1-4FC3E12A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573F1-F202-D948-A5FA-982972B4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55700-70E5-D745-A5D9-3426C439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64AB-C22C-2D49-8E45-EDF62AD6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90F3E-AA85-A84E-AA23-A64E200F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EE30F-A77C-6845-A380-E21914E6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6B05F-10E2-AE41-A134-3BDA5561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58D56-2B7E-234D-98EB-02A43E37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5BD5F-3F29-1341-93ED-411FC85F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3AFF5-A3E4-0248-B846-89CFE8E3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E5C0-A722-F942-9221-8D16181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75CC-3172-4F47-90A5-F4C40A0C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FD288-7BFF-9F42-9791-25DC86DB2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3773-BA1C-5F4E-A65C-97E10E40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21EA4-BFF5-F649-98B6-58E62644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C0727-1DCB-1F4E-A5C4-8D378E3E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FEA0-14F6-A542-B48C-0DA1BA97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013E4-08F5-0640-9E24-6CDB14FA6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9C6CE-27FE-B840-866A-FCA457F3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BD2F0-E02E-3A4D-B8E8-93957936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5223A-4CBD-BE48-ABAA-BB160133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89B69-0772-6041-91FE-0A78BC3C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006E5-94AD-1C4E-9EAB-22135CF3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63AF4-42B4-9F45-86F0-01B6D41F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9A511-1B97-F442-AFEB-AA65E2F7F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DF61-0DA0-084C-87C8-6B98F8BC4FA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D65B3-504F-7C4C-B0BA-1DDE8C0E5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C58BC-F84E-804F-9B77-5EE3E8FE9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EBA9-B7D5-0B4C-A6EF-0A0E8F37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02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86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1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40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20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17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50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57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10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54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2023-02-04T03:08:19Z</dcterms:created>
  <dcterms:modified xsi:type="dcterms:W3CDTF">2023-02-04T04:26:25Z</dcterms:modified>
</cp:coreProperties>
</file>