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8840-25FD-EB4C-9642-8B4F5AC1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EBF4D-A60C-9C41-A5DB-9AD323D48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9F465-184B-6941-8B7F-0B56B48E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852EC-8E85-8F45-BC1B-3DD1E1DA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3DB1-721E-0345-B9A9-A2EC235E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70C3-0A9F-E443-81CF-732847EB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053DE-C541-D142-829F-53E5E4CCF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A2AFF-001B-9F46-8C40-302CA3B3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68CBB-66AC-BA43-B255-F272DE00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D7EF5-18C5-4F4A-88B7-4A3DF82C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B0CA5-D165-4E42-B41E-5846D5C92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0FD3-16D4-FB45-9088-3BBD0A2B7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45B05-19F2-CB4B-B8A5-0CB501CC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29F5-4413-B04F-9390-F644C083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6867-AA08-E243-8637-2D957C10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8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DAEC-28A9-8541-9F9F-5A93647C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0238-A50B-4849-B27B-A1D8AFC5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FAFC-0EB2-E94E-A2C4-518A56C2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53422-4B13-CD48-B350-23467EDE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03877-6D35-314A-BC12-CD41191B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8BFA-1CB3-E041-9930-9551BECF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345C-0416-1047-B46B-6729FCFAB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92A4-3962-0944-A9F5-E1B122ED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07903-C9E2-0847-A56E-F6E303D7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5BD3-4AD7-164D-919E-BD8428AE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818E-16CA-CB40-91E1-6FE270C2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FC096-5D29-D540-977C-4A78875BD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2859E-2B9A-124A-A62C-DF70474DC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201EA-CDDC-524A-81C5-233D7C8C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3073-12EF-824E-A61C-ED915A3B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DDDB2-258C-464C-9A87-8A30FC5C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1D7A-61E7-E044-B81B-62E2DA2C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BCA3-1BD2-2A48-9DA0-81BA0832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77457-46CA-C144-B4FC-2E46F9F90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829E6-B3C3-CE4A-B746-6FD908A5A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FFFA6-4A23-344D-ADFF-9F38FCC98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A8CD4-A15A-BC4C-9098-B4FD5AC6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98DDE-5E89-C145-81CA-3A842BA1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45945-FE3C-AA42-99AE-450BD7BC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A977-361D-9B49-9A8C-A539AEED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3F600-90E3-0446-940A-C3AA8629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1C480-2283-744C-88BE-78E58830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4C240-06CB-2941-8DC9-061DABE9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4B8CA-DC2B-804E-A318-B18A9880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6F86A-9CF0-C648-92B6-3188A971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CDCC-403E-6B40-BB18-AE799D8B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785B-CB5A-B441-98AE-9B186C07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29681-0DCB-2449-B4AB-A186E6DA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93097-E87A-8440-AD0C-13751DF28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A33B2-B251-C443-B8F8-7EB74A68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28339-55D5-284D-989F-CC250681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4FBB9-201B-4A42-AC7E-0312C559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B0CA-D6A9-184E-99C5-69CAD69C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88617-6FDF-FF44-90A3-6D553801B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A5134-7AF4-C14A-BD81-CE3F32280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81B9-153B-5B40-80BC-FEDA0FD7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36FA9-B602-874D-ACB3-845E0A5E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D2418-EFA1-EF4D-9ECC-678FD079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C8FAE-CDA7-D245-8FA9-64CA9769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A26C-5169-FB4C-8092-F3D5C2D5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8ADBD-FF3C-6844-A5F5-4C48C4E45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3CAC-5A13-A343-8F7B-9AE952E2C72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EAEB7-A91C-0E4A-B725-BFE97D5CC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8F344-F0B2-8643-8E69-B52C95632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22E1-4500-BD4D-A3B5-57281705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0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7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68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68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1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83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83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2023-02-04T04:24:35Z</dcterms:created>
  <dcterms:modified xsi:type="dcterms:W3CDTF">2023-02-04T04:26:01Z</dcterms:modified>
</cp:coreProperties>
</file>