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C7D4-470D-1B42-BD63-35F45C1D6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B8757-0E84-5C42-9A6F-695C682E6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2E7E2-C229-1B4D-AA2B-DFF8052E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E27D7-9C2C-DB4F-8606-E4242D61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6A5C2-5AE1-B147-AD30-595A537C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B5EB-AC2B-D84F-9738-59E192DE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40ACF-1300-CD4F-BEC2-DCDDF1AEC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C514-3F3F-A14B-983F-254FA953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B3CA1-B01C-C74C-A3CE-25AB08CE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13DA-95DF-6A4C-B3B4-6C3BD054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CBE82-6F39-5342-9DCA-C176A640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53FB9-7E8A-0442-A446-E60A51F35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D0E3-CB83-4745-8EE3-EFEF30C7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03BCE-B689-D346-A5E1-565EA8C0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08E9-BBA9-624D-A30D-A23B2C63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6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9B25-906F-9A46-AB78-08D75FD8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E0E88-24AA-4C4A-B8EA-D44A35312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EFFE-8041-1D4A-B0C7-E66DE49F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640A-9254-9044-8B59-9484045E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9001B-E2B3-794E-B386-7B3CCF22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BF2B-2C0E-3C4A-8E6F-6F33D51E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ADE54-B7DE-CC42-82F2-38EE9019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A03A-7DE3-2B46-8B42-5C3C0852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8329A-AD7A-A14E-B722-E3402983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03FED-8495-A64B-BBC3-9AE5E37D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0263-D742-3740-B6EC-78331C5A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7769-3399-5045-9D4E-C92DEEE76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823A1-C6EB-124B-8D22-D4BF14493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8B8A7-F4C1-7F4D-BE2B-0B33DE7F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25B95-6F58-0748-AA45-FC389642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DC2A8-DE46-454C-BF20-62B026A0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2705-F3DD-EA4C-BAE8-3CB9E1F0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D2482-C0A8-3545-AE60-618A85D2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F3B16-2301-D946-9BB4-B630AD8C3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34671-84A8-F646-AC42-353C2EEED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F2E12-5995-0347-919E-DE1777645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C5E9D-9556-0C43-B368-C689005D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7E2E8-5743-1F42-95E0-89AD1914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38CF4-6F77-8349-B68E-DBE424DC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2EA6-DCAA-214F-86AB-87286789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FF5D2-120B-B74A-9F9C-703586C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B8514-D2C6-D449-83A9-9DE55206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F2F45-150F-EC4A-AF6A-673F47C9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1A657-4CE5-9445-9AC2-4C4A3E1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C1315-F356-864D-83DF-F7EFC055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B54BD-5EF0-4E46-9D4D-4E9FC160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0525-2424-7349-8B64-092F416F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A59B-3FD5-6443-9C82-E2231064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781D-DBCD-5C40-873B-210D3734F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C071-ECFF-9245-8503-A1641F6D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034D7-C2CC-A14A-9D6F-93B35B66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CE6A6-B315-9E48-979F-9E1D65F5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5968-213D-9641-A5FB-69391DD4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FE9D5F-7F9E-924A-BE2E-1E1B04E36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33F25-690E-EE4F-BAC3-6237730C5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3879C-891D-0444-A841-BAE599AD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5A870-7143-4041-A0E3-426722E7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DB0BA-E7A0-0F44-9A18-F9AA72ED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73A9B-BC22-BC47-99E5-9A6BB9FA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38D1D-9ED7-854B-BB66-47FCFF16B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99167-A507-9F4E-BFBE-22BCADDDE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4ABA-1274-6C49-B50D-F81A8EAFC2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4084F-31F0-EB44-90CC-6B1078E1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4EC3-4522-9B40-A524-FB56BC3E5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633A-04CB-084D-8A5C-08419BF81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43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82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5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38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76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2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8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4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0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2023-02-04T04:26:39Z</dcterms:created>
  <dcterms:modified xsi:type="dcterms:W3CDTF">2023-02-04T04:45:10Z</dcterms:modified>
</cp:coreProperties>
</file>