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1270-6A7A-5345-A5DE-7A55A69D2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5341B-4BF5-8B4F-84D5-ACC8AAD4D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81DD-B945-774E-84E0-2D61D800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53347-1251-3247-AA6E-15630AC4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B937-AAA8-C648-BDA1-ECA5B97D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AE29-9A94-754A-BEEC-43BB7A29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F2B4A-2228-624B-9C09-2865A7D71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E6F6-B62F-D643-ABFA-083D8A4E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3F959-BE34-F240-8600-926366D0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826E-CBCB-8141-A012-A743D92B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F786F-4CE6-0042-838E-63D9D6A88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0A66-3AAE-9446-B9CB-862754847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2966-D229-254C-817A-C9A95D96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36703-BD9F-DC43-8086-E672A847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10B09-7B5A-9D4A-85BF-908A0C91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15C9-0D88-CD41-A931-BA903586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B3636-F2F4-9645-AC0B-AC05B4CDF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A7C9-8610-AD48-8CC9-804679BE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D27E-DC5B-8341-B0F2-CAF9083B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81EF0-6A06-3E42-BADE-9F63CB7E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565C-3447-E146-9885-7360C044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A4A3C-C0CF-D746-8E12-60FED0D2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4D8A-6D95-8A44-8270-ED752636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11319-4F6F-9641-9E2C-5B364A6F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17D52-1CAC-A944-81B9-BE9C5D0B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36CB-19E4-2E4F-B89F-2E0F665E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02AC-7C1D-2748-9D94-BA17DA6E0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C5976-0F4A-BD43-911E-3558C04C8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A2B85-9C90-7B4A-91CD-8A08279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29E67-9C8F-834B-B6F6-4A20669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48017-59B5-9C47-9AF5-4387B261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2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62A8-684F-AC42-AF90-19D5EF7B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96D2E-88A1-CE45-8BE6-E37926C58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4DE83-B605-EF47-9090-CCD4D0265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DB9D7-6773-AE4D-8EF4-B2D164FBB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70318-206D-F44F-923F-397050F1B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85A44-1358-864A-A2A4-3C20A558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29F28-095C-7D43-B279-AF2618C0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ABD69-D58A-014E-B22C-9871AF78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7FDE-D331-1B42-A075-20918F36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2B5F4-F9D4-F449-84E4-4554CFF8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2C28D-BA76-204F-A38E-0BB533F9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67B05-F3B2-A542-92C0-0F3C55B3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029B2-0399-334B-99BE-8C0804E9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E884-371F-E048-A869-0C9B5023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3E689-4A5E-CA40-B528-8192F173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3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7C1E-15E7-444E-A646-DB57EE5F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7AA8-88BA-B14B-9721-2BF9DE8C9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3904D-7D59-C147-A0C9-BCB62C3A4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729D5-7042-CA48-815A-03C86BE8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B7ADE-9E80-384A-98B6-3FAD7C35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5B39E-9B24-9541-90CC-C7DD2B33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0B83-0F3B-794B-8684-D38CAD2C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B6D1F-1112-B948-9642-5B049CDCC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C915D-D7AF-FE46-8743-EF278BB8C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721DF-A706-8144-8ACC-50E1EBB9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CF1E8-4990-3D47-AB35-0E11A9BC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A437-1627-A949-8E72-68826070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2F4FC-3923-C14F-8C90-84A2D45B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9210-6FB1-1741-8BD1-CC5C1020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7A10-A687-054A-9077-9E2643305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B26A-1B4A-D34B-A5D5-2ED4B535F9F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C808B-4741-BC4B-9A10-7F92972F6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BFDA1-C6A0-7540-8E50-F7AEB46BD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B438-1231-4042-90A8-E11C1341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1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6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6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6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1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25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13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1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96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4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13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2023-02-04T08:20:28Z</dcterms:created>
  <dcterms:modified xsi:type="dcterms:W3CDTF">2023-02-08T08:29:25Z</dcterms:modified>
</cp:coreProperties>
</file>