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5794"/>
  </p:normalViewPr>
  <p:slideViewPr>
    <p:cSldViewPr snapToGrid="0" snapToObjects="1" showGuides="1">
      <p:cViewPr varScale="1">
        <p:scale>
          <a:sx n="45" d="100"/>
          <a:sy n="45" d="100"/>
        </p:scale>
        <p:origin x="216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D623-E253-3E40-A801-140D827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325C7-3895-DD48-B708-065DC3067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C7C3C-BACF-604A-AA22-73692FFB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2E25-E62B-B648-9641-0395BF32154C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CA957-7A94-8549-A4E8-99CEB9C5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E3467-BD54-854D-A310-219EB173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66D-12C6-2D48-B0D0-3143DE43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144A-095B-6D4D-B1AB-4ED8D4C0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6A39F-E9ED-394F-B49E-75B6FBA75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63655-93AD-734F-8D0C-F9E42E35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2E25-E62B-B648-9641-0395BF32154C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52C6B-D7DE-8748-9834-16B8DF39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3D85D-0CBF-3249-B248-70DC8122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66D-12C6-2D48-B0D0-3143DE43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1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BE24B2-3547-8145-8E83-3A05C1F6C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8E94E-5B34-B84F-A5B7-5B3E018DC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991F6-0249-3849-989E-FE40322B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2E25-E62B-B648-9641-0395BF32154C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AED72-F557-C541-8A5C-D58F8A8C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94C97-7D24-7242-8362-807B61A4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66D-12C6-2D48-B0D0-3143DE43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7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1454-7812-AF4A-9F22-B7BFDC72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26F27-BB64-AF46-915E-5171949A7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DBE6E-1AF6-2644-A72D-70EC049B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2E25-E62B-B648-9641-0395BF32154C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27B68-2EC2-554E-96AE-251BF0F7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B1F70-B189-284F-B0EC-EC5CBA39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66D-12C6-2D48-B0D0-3143DE43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8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D3D8-25BD-8043-B5FD-7DB80CCA5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538E0-B97E-024A-8278-A86FBE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4E113-BB76-AB40-B6BC-B00C6B56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2E25-E62B-B648-9641-0395BF32154C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AFBB8-67F9-AD4C-B035-FF224453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4A698-A418-724D-BB91-0A6C87A7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66D-12C6-2D48-B0D0-3143DE43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2590-BB59-CB4A-B645-17F293DC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2AC4F-0B73-0A4F-9F50-1E5AFDD0D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9A6B1-17B2-1C4A-BF01-72B9F27B5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11AB6-AE5C-EE42-9E76-49CD8F30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2E25-E62B-B648-9641-0395BF32154C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2E93B-6485-BA43-9220-0A290B3B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8BC0B-91CF-6744-AB0B-C00FEE5B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66D-12C6-2D48-B0D0-3143DE43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4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0116-149C-B346-81CB-E9EF86ED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3582C-3D95-764A-8821-6C0291B4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A8DE3-E386-BF47-AF06-344EB60D2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CB38D-0950-614A-8CCC-EE5EB95C9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33EC0-41B8-8148-9512-46A97E253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D4466-9DD3-BC4F-8DF0-87C9C966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2E25-E62B-B648-9641-0395BF32154C}" type="datetimeFigureOut">
              <a:rPr lang="en-US" smtClean="0"/>
              <a:t>2/9/23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7C9AF-F7C1-0D4C-A6AE-50E08C6D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39C5BC-A437-C14B-95CB-18B5ABF7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66D-12C6-2D48-B0D0-3143DE43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5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5E837-7355-3D4D-A4FD-029C1A7C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D080C-6D1F-5943-AAB8-B721154F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2E25-E62B-B648-9641-0395BF32154C}" type="datetimeFigureOut">
              <a:rPr lang="en-US" smtClean="0"/>
              <a:t>2/9/23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B0E3B-64E3-104B-B8AF-A5886D76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CFA25-18E8-054A-91F5-FFD1321C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66D-12C6-2D48-B0D0-3143DE43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24567-99EE-DB49-A21B-8D0BC0AF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2E25-E62B-B648-9641-0395BF32154C}" type="datetimeFigureOut">
              <a:rPr lang="en-US" smtClean="0"/>
              <a:t>2/9/23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4B8A07-7607-8948-A1C4-070E4BD3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AAC4D-003F-FF4A-A1C0-49300106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66D-12C6-2D48-B0D0-3143DE43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6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09091-1507-0E45-AB54-1979ACD8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A188-8370-F64E-B5F9-B5239648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B75C4-BB18-1E45-B30F-6B3102A69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9B173-AD6D-6642-A826-7DFEFB9D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2E25-E62B-B648-9641-0395BF32154C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4F848-730D-074F-B17E-7A4DDE0B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50314-5A46-054F-BADC-4A84F51B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66D-12C6-2D48-B0D0-3143DE43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1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37D2D-1059-8748-8DA8-4ED251D1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C21AA-6BF9-8846-A903-89E8AD569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66164-5D07-F548-8BD7-3CBB28894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BB6B1-31CD-6248-B6ED-213BAAC0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2E25-E62B-B648-9641-0395BF32154C}" type="datetimeFigureOut">
              <a:rPr lang="en-US" smtClean="0"/>
              <a:t>2/9/23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20D99-AAA2-F04F-B0AA-6C6A385F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42E4B-5923-1A4A-BB08-F27A7726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566D-12C6-2D48-B0D0-3143DE43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2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FB1D95-7BB5-A445-BB46-C13ED800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E545C-19C5-7F40-A21A-7048B382C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A4FDF-49D5-DF46-AE3E-DB6EC1422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A2E25-E62B-B648-9641-0395BF32154C}" type="datetimeFigureOut">
              <a:rPr lang="en-US" smtClean="0"/>
              <a:t>2/9/23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9C661-87F2-8E4C-8792-EF54569AD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9AD3E-667C-F54C-8743-C945A377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566D-12C6-2D48-B0D0-3143DE43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03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92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86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38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64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86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27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07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4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0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00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7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2023-02-04T08:45:15Z</dcterms:created>
  <dcterms:modified xsi:type="dcterms:W3CDTF">2023-02-09T05:24:10Z</dcterms:modified>
</cp:coreProperties>
</file>