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792C-1445-254F-B79D-9D4E22E25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47B7C-DF30-554D-BBD4-BEAC0716D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27D6F-2D0B-BC42-83CA-C2CCACDA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A772-139C-2A47-A5ED-12546D740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4350E-EE1C-694B-9A2E-83AC401D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A28F-9109-F64F-8010-0D7D961D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BF44-8674-5B42-85D0-36971CED0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0F5DC-3404-384E-89E6-4F9CB574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3FBE-F168-7848-98E2-1971652DB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CE45-E677-6241-83D2-E2926380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3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A3953-1477-FB46-B017-00E83942D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1AE50-9B5D-D841-91F2-70244363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97529-8991-0849-A41D-31FFDC2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63A2-AB8E-6D4B-8E09-A9BAFB2E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3263-A589-3647-B72A-5EF601E2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320C-C6FA-CF4C-8E3C-C6A602A6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23D2-28C3-CC40-AF31-53C72794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0882-3071-424C-B866-B7463AD6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1712-A8CA-454F-A1C7-A2CD36D5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25D10-DDA4-FE46-9F1C-75154B22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937F-E59A-034A-BC75-785FA75A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87B19-F36D-2148-9B97-8A82E423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4925F-31CE-3642-93FE-DB9F79EA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C8BD-8879-044F-B8BB-7CDDBCFF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363BC-DA56-534F-8E86-D8D7543E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856F-9F1A-3740-B5E6-7F927193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A18A-03D9-C649-B9A4-D9CD2BE09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42A4-F979-F842-8035-E1C1DDB33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489B9-F87A-F343-8582-E4CD5ABF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A9B95-440E-194E-A7B5-E775FD69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9490F-1011-5B41-8442-1E9BBED8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45A2-E996-AC45-8B26-0B4F3387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DE493-9736-3F4C-B5CA-D9A5066A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22895-58E2-9B45-9ED4-E03A36E91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C40A2-5276-AB45-8791-62A8E7AA3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4D90A-3D87-264B-A346-BB3BCAA92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0D96A-D8C1-0646-888A-2605CAB0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09E1D-DEC5-6D48-8598-2E2EE76E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A79CC-EB65-1840-B5D2-47C84467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D4A1-DCBC-7D42-8B5C-2F373B0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28487-F74E-F044-8095-D0E315D5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B19C0-2159-0F42-B28E-862A7A87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29FEA-FC2F-024B-998A-FE51CD96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5426A-D376-624E-9AE5-604F792D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627DD-8BC1-6343-B20A-73156D1F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B0590-EF2F-7346-B4C6-1E858FB8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03CA-6BF4-B24F-B80A-69AB2780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FE2B-71EF-EC46-9171-4C4508AEC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9A233-D885-E94A-A04D-E73F91AA3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2F8A-53E3-A944-86A0-8060B587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1D212-0A8A-4C43-B5B4-E22AF1E8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E61D8-E029-0148-A205-2B881F11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E33E-6600-A043-A08B-EE2EDD21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219A1-E267-2646-835B-9B1D240FE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9FC9F-1DDE-6F43-A1D4-18A54B07B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F3A7A-097D-C54E-A3F1-255AC70F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FDA23-CDBA-D547-BCD2-7B2C4625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12A37-887F-ED4A-9ACD-775BEC7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5AB3B-99A8-8C41-BCBA-828153B3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5FDB-B6E6-174C-9C25-1C710A23C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7679-31C4-4247-9BB2-8F3590B52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15EE-5572-FB48-8DA3-89AFBE0A4F1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843E-5151-9B43-A68B-87F36130C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7C3FF-EAFB-C64B-87E8-4239FCE6D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5E4D-16DE-4F4A-83C2-B2037B9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3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00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1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66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17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93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4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91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74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9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60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2023-02-04T09:30:17Z</dcterms:created>
  <dcterms:modified xsi:type="dcterms:W3CDTF">2023-02-04T09:31:45Z</dcterms:modified>
</cp:coreProperties>
</file>