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4"/>
    <p:restoredTop sz="95794"/>
  </p:normalViewPr>
  <p:slideViewPr>
    <p:cSldViewPr snapToGrid="0" snapToObjects="1" showGuides="1">
      <p:cViewPr varScale="1">
        <p:scale>
          <a:sx n="45" d="100"/>
          <a:sy n="45" d="100"/>
        </p:scale>
        <p:origin x="216" y="15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91D1F-58E0-0C4A-8A8C-8CC15E2C7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CC15B-0230-AE47-A376-8A197EA9C5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C3DC7-DB73-2F48-ADD2-5C16D62F1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8D36-E235-C846-A711-250255AE78D6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26BA2-D21F-0842-A56E-6A9E9CC6D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A6C8B-C398-0F4B-A8E1-64820BA33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5D17-E06A-9247-BD84-4419E9EA8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5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E6F51-892A-AA49-83EC-BDC40D8FE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B5F31A-7128-054A-9C5F-5F2D8C7D6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29C34-E2D7-C943-9AAD-78744D006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8D36-E235-C846-A711-250255AE78D6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F8D51-2228-8D43-A823-26072B928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E6BF7-0198-934C-B6CA-58F2D7699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5D17-E06A-9247-BD84-4419E9EA8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82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AC7F0E-DD61-0B41-A8E4-FA835C538C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11DD6-EE1C-F342-BB1F-6C3346B35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7E61F-7C22-574A-8C0A-D95E701F2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8D36-E235-C846-A711-250255AE78D6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68F4D-D801-3B44-9A96-D406A0A28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50748-FD07-6949-8269-7FF5D0046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5D17-E06A-9247-BD84-4419E9EA8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89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B3266-DD1A-BF4F-9D2C-D483F39A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7738-3FBC-B84B-B61B-8EF197341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5B117-A16F-9F42-8C1B-DC7C61781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8D36-E235-C846-A711-250255AE78D6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147C7-DE3B-AF4F-9CD0-B53B101C4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EFD47-25CB-4F49-8497-FB50B9C25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5D17-E06A-9247-BD84-4419E9EA8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87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5D57-27AE-6941-ACA5-1EA4B6734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DE76F-2948-6249-90E4-AADC547A3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9C2D0-F8B6-AC4A-B2B1-29A50B20E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8D36-E235-C846-A711-250255AE78D6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606C8-333D-1240-A7E9-AF83393F7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AD72A-447D-9A40-B07D-A5E220D91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5D17-E06A-9247-BD84-4419E9EA8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64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EE648-51AD-4740-A1C6-DCE0480F6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A94A3-EC58-DE43-ABFF-5F2CA870B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A26214-6A9A-7E43-B0EB-D771509E2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70FF62-8F3F-F74D-B537-D17C50616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8D36-E235-C846-A711-250255AE78D6}" type="datetimeFigureOut">
              <a:rPr lang="en-US" smtClean="0"/>
              <a:t>2/4/23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0AD838-8E23-3240-85E4-5ADD2733F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875ECF-3506-3B46-9A81-15FC2CDF3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5D17-E06A-9247-BD84-4419E9EA8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81315-8006-DD4C-9C1C-B9CCF060B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73286-F1CB-BD4A-92BA-D1257B91A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2BA99-14E8-004C-A7FF-4A0A3BBC9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5D49B5-B7C3-DB41-A373-F997C6FAFB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28DC98-3662-FB40-BDC4-3261C57014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C23B80-BC50-3343-98C2-1B75E3D85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8D36-E235-C846-A711-250255AE78D6}" type="datetimeFigureOut">
              <a:rPr lang="en-US" smtClean="0"/>
              <a:t>2/4/23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BC6DAE-8523-4C49-86BE-C58DA259C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9EEA3F-A695-324C-8E35-02DBC44A3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5D17-E06A-9247-BD84-4419E9EA8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16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C32D6-FD1B-B142-AFC2-BBBE48612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0D7994-AC83-E044-B263-AEA2502C7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8D36-E235-C846-A711-250255AE78D6}" type="datetimeFigureOut">
              <a:rPr lang="en-US" smtClean="0"/>
              <a:t>2/4/23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9F5658-A040-1542-8369-DB568FDEB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8ABD88-7833-7A43-A803-468096461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5D17-E06A-9247-BD84-4419E9EA8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8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8B8286-E937-9241-B998-8E11A70C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8D36-E235-C846-A711-250255AE78D6}" type="datetimeFigureOut">
              <a:rPr lang="en-US" smtClean="0"/>
              <a:t>2/4/23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F675C0-469E-734C-9827-449EF0909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ECBD3-CBC7-D448-8178-6663EAC6E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5D17-E06A-9247-BD84-4419E9EA8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1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04051-D2FC-624F-AA3C-74196AB3B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D44CF-62E8-4241-A0E6-FB926364D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D644A9-26EB-4148-BFDA-B9041D967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0576F9-00BE-7948-B4A5-7DD55A35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8D36-E235-C846-A711-250255AE78D6}" type="datetimeFigureOut">
              <a:rPr lang="en-US" smtClean="0"/>
              <a:t>2/4/23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56B12-1CD4-E24B-9AA5-13583AD85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90752F-8772-4942-8529-0106A2AA7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5D17-E06A-9247-BD84-4419E9EA8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11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EED51-6AB4-EF40-8C52-6FECE6308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DF6C38-89F7-2747-A282-472DD26337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990186-2D35-BA49-98E9-CA148DF3B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269EC-2DB7-0B4E-A7E8-09D9B341F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8D36-E235-C846-A711-250255AE78D6}" type="datetimeFigureOut">
              <a:rPr lang="en-US" smtClean="0"/>
              <a:t>2/4/23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1C8A43-0749-2D4F-9409-A79B2B891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CBEF01-6CA8-4944-B03F-1293DDC29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5D17-E06A-9247-BD84-4419E9EA8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8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A21E59-5711-084B-A37E-4FC3F79EA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764F1C-43F4-8141-8348-AC1EEBF8A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78BAE-9775-F746-A89C-F59B8726E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F8D36-E235-C846-A711-250255AE78D6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33FD0-21B9-F642-9D2D-E232B76B2E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5FAB1-1C74-1742-B99D-B40A27C19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35D17-E06A-9247-BD84-4419E9EA8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6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284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3526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42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034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498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037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443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2023-02-04T09:43:36Z</dcterms:created>
  <dcterms:modified xsi:type="dcterms:W3CDTF">2023-02-04T09:44:51Z</dcterms:modified>
</cp:coreProperties>
</file>