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259C-FAA7-3A4A-83B7-A7C4E16E7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0E2DF-43C3-E349-90AE-1A21BEC12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3E2D-31F6-2C4C-BC1C-2B561103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25597-6F82-FF44-BDA7-5F1B7CC2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8F07E-BC9E-3944-ABCE-18E68C4D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83CB-6950-8446-9465-0313E565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2CD6D-1412-604C-9018-2E9D3E475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1B53A-E969-5B44-BDB1-F944DFBF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A49FC-98E5-2C41-8A71-2E186158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03DC1-CC1A-AE42-98D1-52BFEBB5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3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9E6B6-768B-5543-B3C3-DBB5CC021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B7B59-1889-D24F-A154-0F53A51C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D65E-73B6-744A-B28F-5D930961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A8AAF-9DA7-E743-BF66-78488974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8656C-C5AA-304C-AFC4-1485FA68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5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5B9F-EFA5-2643-86E5-8C4EB043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FE34-F103-FE4E-B37E-9CC27684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063EF-BD6F-004B-B5DC-DBF00508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FEE7B-DDCC-4644-B680-ED3BB58D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7961C-6C84-8147-BCB9-0F5D9A06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A0CD-F63A-404A-8CE3-6F119715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3607D-3DB0-CF4A-AC75-2AA98E87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075AB-7A17-0D4D-A27B-1A33C72D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F70C-BD07-BF40-965E-ACD447BF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B734-E82C-F341-B677-CE7351DA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99D7-4685-414F-BB57-DE0EE4E6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897AD-7352-DA4D-8645-667D0D3A7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DAFD-C183-7846-BFBA-28317F3D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33455-9E54-7A4B-A162-293C00A2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8FBFC-179B-944A-9EFB-F3147E9B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60671-9E8C-DB4A-9CE3-5288568A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45F8-B93F-ED48-876D-7062F70B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D8D12-D6E3-AB4C-A78B-5B15A6BC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C078B-02DF-2C46-86AD-D38093428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D86CE-55C6-CB44-AE40-DF8DD66C8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4F07F-8968-7842-A35D-75C914F6B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C7B9F-C76C-544B-AA96-02DBDF2F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D5178-51E6-E448-9BCB-AFC800ED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3CF93-E5D8-CE46-B5C3-F0A358FF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D9AB-0EAA-6447-8A8D-98698D7A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82CED-4C93-DC4E-B8D9-75706197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04E3C-4C46-764F-8488-D1AB3CEE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CD24-85C5-8D43-94E0-FC996573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E3754-2F4A-B546-BE2B-E071D0E9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0CCA4-FFBE-324C-A14C-08AA113B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191F2-5338-5A40-A050-B9D07F95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888A-29D1-9A4A-96EE-6C3DA704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2706-75A7-AF4A-846F-DB301ECD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380AD-9F85-554E-9159-16BB82C3E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9737C-CAA2-6648-8984-AA8B55B7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F772B-FF2A-BE4E-8E6B-22E1947F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4C4A0-295D-BE47-AA4E-E5138A8E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7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F5A0-2A11-6A40-999E-B936056A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960DD-7BC0-C24A-A20E-CE832D71C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97836-F981-184E-BA3E-059B6BFC1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BEBC3-C3F4-664B-9A17-A0ED2207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DD016-CCBB-974D-91DC-054B8FDE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07D0F-A1C0-8241-BF9C-8857AFB3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7D363-28F1-4048-BBAE-3DA5643F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C09ED-3460-424A-8DC6-ADD7118C4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A770-400F-424D-B278-366F6F51E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F319-9C19-D041-AC39-5770ABC49BF9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2047B-AA42-0E49-9E03-49746BAC9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6141-7415-3940-9154-5945E3908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1A9C-B316-8249-A0ED-53407FFC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4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79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55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88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9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1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33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67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54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44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11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2023-02-04T10:02:17Z</dcterms:created>
  <dcterms:modified xsi:type="dcterms:W3CDTF">2023-02-08T08:26:50Z</dcterms:modified>
</cp:coreProperties>
</file>