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5794"/>
  </p:normalViewPr>
  <p:slideViewPr>
    <p:cSldViewPr snapToGrid="0" snapToObjects="1" showGuides="1">
      <p:cViewPr varScale="1">
        <p:scale>
          <a:sx n="45" d="100"/>
          <a:sy n="45" d="100"/>
        </p:scale>
        <p:origin x="216" y="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F6AA-4A7D-7C4A-A99B-AF61A09B7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6D791-3AB4-B744-86AF-CDB752DCC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DA96B-AE6E-0249-AE54-C7868EFD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254-7256-B441-990B-6F70D5FEA75B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98CED-05F0-7045-87EB-C9F3C0DC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8BB47-67B3-5D41-9ECF-E6EE46B11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732C-CF36-9C41-A898-16A052E1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D676-FE3B-1443-86C5-45893391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93D7E-2F37-B547-85C7-3F460612B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E8633-595B-4F4E-9D34-53006EB4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254-7256-B441-990B-6F70D5FEA75B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C005-145A-A84B-AC39-A75378B7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4E4D4-371B-7C40-8223-458A72B7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732C-CF36-9C41-A898-16A052E1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C5641-4370-7945-A6FA-B9AF5AB4B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3A7B8-C469-D246-806C-9108FE5EE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835FA-FEBF-1D4B-A191-DE5A78A3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254-7256-B441-990B-6F70D5FEA75B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577B-CD70-5244-B5DF-4624D301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FF0E4-1123-9B41-BF7F-FAFED2D4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732C-CF36-9C41-A898-16A052E1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7BF75-1980-C54D-849A-2176E2D1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21EF4-0E72-A24E-9F36-8471FC33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CC334-EF37-2246-BE0C-DA2A40FF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254-7256-B441-990B-6F70D5FEA75B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938C7-87D1-EC44-9587-924A70D4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050A2-BD92-5941-BAD6-A93F0044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732C-CF36-9C41-A898-16A052E1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A32A3-DED4-F440-8930-0E7514F9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33C96-E06A-8A42-A615-7195D5C59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71ED6-F586-D94F-A367-E8B13EF0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254-7256-B441-990B-6F70D5FEA75B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7D0F2-D487-D944-AB02-880057CA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37BCC-2263-B14E-ACE3-EC3BC33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732C-CF36-9C41-A898-16A052E1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1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3C06-F430-6D4D-85C2-B0681727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6402B-C8D7-4249-A0B3-54F70C05F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AD339-6631-5940-A086-179E65BC0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BC0DA-BD98-5642-A6C1-9E2823FB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254-7256-B441-990B-6F70D5FEA75B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E1243-61AD-7840-961A-240FAE08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2210E-C925-B841-96CF-DCE4CB9D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732C-CF36-9C41-A898-16A052E1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6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CC8A-DD58-F54C-9A8E-2E904B6B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27274-085E-8342-9B24-E76421D4F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DC847-CC09-3843-9D7B-197B0B65A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E38EB-7DDC-B444-A3A3-A27CFFE73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936FA-21F6-4448-94BD-9D5D3F5BD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61816-88B1-7D41-B599-0F5B55D1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254-7256-B441-990B-6F70D5FEA75B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B262E-0DD3-584D-8B56-34C8C037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A268B-D236-D841-82FD-C9BF952C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732C-CF36-9C41-A898-16A052E1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2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E79C-83E6-D54A-90EA-6EDA2D09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3A05B-C451-F541-89BE-E5DC138D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254-7256-B441-990B-6F70D5FEA75B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78362-FA36-A841-9E45-74B7DAA3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AED6A-8AD5-BD4B-BB51-DCF2E2B9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732C-CF36-9C41-A898-16A052E1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0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4EF87-EF7E-F840-929C-6EC1CDA7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254-7256-B441-990B-6F70D5FEA75B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489BD-A711-4F4F-9922-6913626B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0401F-BF66-374C-A6E0-C262A987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732C-CF36-9C41-A898-16A052E1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8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B3F8-6390-F844-8DF7-A0671A72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E92CB-5A51-D74D-8258-89938C3E6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6D148-B6A3-4140-B8F0-69E36643E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1A3E0-0DED-B044-A133-630144D2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254-7256-B441-990B-6F70D5FEA75B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D8CC9-E21B-FC4A-ABC2-2DFBD752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8C686-82F8-324C-88C2-8219C830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732C-CF36-9C41-A898-16A052E1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3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EDB9-1681-A547-91A0-9A591C98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5D154-A0BE-794D-BC6D-5B11DDF6B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2577D-5EBF-3148-B21C-06984E64C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24DD8-366D-0049-B7DB-2A6E78B2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E254-7256-B441-990B-6F70D5FEA75B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A6B55-B0C4-C144-AC63-39BB3F6F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98B83-122A-EF49-AC92-05006D85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732C-CF36-9C41-A898-16A052E1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2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4FAC5-8176-294C-B7A2-A42A1AC6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DFADF-5308-CE4B-ABC4-40ED0E40A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08745-0DA2-084A-98F2-B6BF76CA6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AE254-7256-B441-990B-6F70D5FEA75B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77377-CD4D-5B44-AEF4-584AAD457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4EFA5-2FC0-6648-BC05-B567BDA08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9732C-CF36-9C41-A898-16A052E1D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9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76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08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18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82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21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36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12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5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533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2023-02-04T10:17:08Z</dcterms:created>
  <dcterms:modified xsi:type="dcterms:W3CDTF">2023-02-04T10:18:44Z</dcterms:modified>
</cp:coreProperties>
</file>