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77" d="100"/>
          <a:sy n="77" d="100"/>
        </p:scale>
        <p:origin x="200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6CB1-597B-9D4B-9A0B-F1E69FF54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F5422-B1E7-1B45-8348-11035383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FD7-69C1-D040-AB7D-439A3E15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5A42-B566-334C-BEA8-A922EAC3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3D2B7-40BB-974E-9CB6-10642628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AF77-6540-7D4A-A1CA-1B2B4D2F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C0064-737D-704B-B5AF-07A346E8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73F1-00BF-8144-AE19-0A1C4FB6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14C3-43F0-CB46-8102-73CCB535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2AFFB-E501-C44D-9917-AE210DD6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91ECC-852D-0747-BC3D-BFB65263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60D79-BF2F-C44A-99CF-41FEC7894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C715-8B03-A841-B093-D29CDF51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675C4-18D4-2949-8914-B4F82825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FA521-7066-3542-99BD-03ACAE44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0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DDDA-A710-0F4A-B4C8-FEB82E66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8445-5223-1947-8A0A-A7F46A80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DA4BE-308D-054F-BD12-85D01C61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A0D7-3A88-E745-8469-8D11E409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A8594-3550-9F4F-9B0D-67FA01AF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6047-05DF-BD4E-A559-951702A2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ACEE-D877-5C4F-99DC-A7853185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B09C6-9003-944D-936C-D08E0F17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FD8C-AB14-E64F-BAFF-1FBFC5F8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E9BF-9AD7-1D44-87D9-61268A30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FA98-9DD3-284B-BA97-FA11EFEC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4745-AAAD-EE44-B546-398806EBC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A7BDA-6916-7543-8371-5056A0E2D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E7D09-A65E-CE45-92BC-72C26397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A2C4E-CA59-104B-823E-97B1A933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926B1-C805-804A-9042-66E8433B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7E5F-B34D-2A45-848D-32C03EDE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212C3-491B-5C4C-9B6D-F4B090CBA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2CE1-FB69-CC4E-A230-68D48D86B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5357F-2E61-D745-A1A4-CBD3DB28B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AD8-10AC-2145-9BA7-EEB6CF0E2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4E373-B267-024C-9779-F0028A6B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D63A4-F080-4E44-99E8-8748454B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C4D00-0525-634A-9D0A-88A6369A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601A-0D2F-2D49-AD78-DD007D62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03FF2-4295-0248-880B-5BE2E49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A7882-6E76-504C-AAD4-B628EED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68BEA-0A72-2346-8063-265A8E6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20CF0-4376-4A46-BADC-14D42B26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0B447-E3D6-A84E-9BDB-E67FEC74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02E56-B2FC-3647-B4E7-D484E5B7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6F49-2E06-4049-B9CF-93185F57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69D7-9D32-AC4E-B65D-0FF63BDF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58AD-BFF3-0540-9225-445CA054D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8934F-AE06-6349-B718-AE080095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6B3DA-DFE8-0747-8C05-8EE2EA68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9F055-912E-5645-A730-9A26E081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9638-1FBA-B64A-80DD-37DD877A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4B727-76FC-0B4C-96C2-DC6159FF1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B4364-3C4B-4445-88CE-10CF99FC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9C319-845B-A44D-A519-8593FE8E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3AF7B-13AE-0944-A520-0FD3700F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AA06-0BC5-7B44-AF97-8B407FF8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56FD4-C4B1-3C4F-95B2-B1FC3E83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5F5C-22AE-4145-8573-E2F609C5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DF51-D54D-2243-AB25-42B7E892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0C8A-6CBD-3142-B4FC-A8EABFD69A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E4B8E-5AB8-8B45-8B56-9BE0A1E0F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9985-9891-DA40-8D31-BDD6CDF4B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CDF3-0E4C-274C-8539-72F6A1D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8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9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23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4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03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1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94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2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4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37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6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6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9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2023-02-06T04:47:15Z</dcterms:created>
  <dcterms:modified xsi:type="dcterms:W3CDTF">2023-02-08T08:24:07Z</dcterms:modified>
</cp:coreProperties>
</file>