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5794"/>
  </p:normalViewPr>
  <p:slideViewPr>
    <p:cSldViewPr snapToGrid="0" snapToObjects="1" showGuides="1">
      <p:cViewPr varScale="1">
        <p:scale>
          <a:sx n="45" d="100"/>
          <a:sy n="45" d="100"/>
        </p:scale>
        <p:origin x="216" y="1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97F8-6BD5-6A4D-ACA0-545136251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80CEB-6526-1848-8184-3030A07D5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FBC6B-4FA7-B74D-AFFC-0433E883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239-6A59-A845-865D-7CE271AFA7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BC054-0DD6-E243-B351-041A3522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DA8D4-5D57-CC48-B5E2-7C77D769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0FEE-4609-3143-A42C-EA2F02B7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4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679A-8435-1440-BAB1-F18773B5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1BE82-DDA1-EE4E-9F88-4E920BF48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1E0A-A57E-FD4D-BAB5-65020821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239-6A59-A845-865D-7CE271AFA7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2ED8C-B21E-F543-BC06-20475D97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3DB7B-BEB2-5144-8193-73B00634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0FEE-4609-3143-A42C-EA2F02B7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551B8-45F8-1946-A0C9-51175F562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C57B5-FE44-0C48-8F7A-C3CD9A84E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3D22C-BC5B-7243-B15F-DF94DBAB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239-6A59-A845-865D-7CE271AFA7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958FE-C1FB-CF4B-AA49-F1B4D158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29E3B-BB2B-2E4E-BFE6-32E5478A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0FEE-4609-3143-A42C-EA2F02B7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1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3EDDB-35D0-7941-AF51-5E0443A2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306A-D4CE-3446-BE3C-1B15CED60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B49D9-C965-C945-BC88-50E484DA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239-6A59-A845-865D-7CE271AFA7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87731-7238-8143-85F8-899541F6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26621-2DD7-4D48-889E-86B89111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0FEE-4609-3143-A42C-EA2F02B7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7035-4CEE-F640-B170-A03C8AF8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769B0-271A-0747-B925-AC73E6FBA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7E4D0-D4B5-3745-9744-ED051103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239-6A59-A845-865D-7CE271AFA7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59C23-CE2B-6246-A775-9B835A9E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8DBB5-9620-0D4E-83CB-E15F3F9C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0FEE-4609-3143-A42C-EA2F02B7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3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CE3A-1EDD-D648-B19D-6266B5B8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56C34-BD54-5943-A715-657BEC598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8887B-E7B0-E84E-8495-530007DAF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E15CA-0BCA-284B-85C1-AFB3A169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239-6A59-A845-865D-7CE271AFA7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6C773-2332-8646-90F5-EC472222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6669E-4F07-0045-8DFB-E1E6CF67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0FEE-4609-3143-A42C-EA2F02B7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4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9330-7256-F04E-9051-4D116248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013FD-3BB3-B54F-9718-3A877C196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7CCF0-0115-AF44-96E5-9C7921854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6E88C-F527-5D41-BD1F-EB3A1AF4B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56BBE-E691-2140-9C3B-BC94C3F5B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D352F5-3BB3-1C44-9439-70FA240D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239-6A59-A845-865D-7CE271AFA7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A51313-2907-DA4D-83BF-D06EF48B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91955A-87A7-5044-B902-4F72BC4D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0FEE-4609-3143-A42C-EA2F02B7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7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2333-1715-CA4C-ACC4-15C9F0C09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9006D-8010-8C43-B7D9-833306EB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239-6A59-A845-865D-7CE271AFA7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66509-9165-7444-8033-DE434618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A09BB-015E-3548-9146-A9FAECC7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0FEE-4609-3143-A42C-EA2F02B7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DD7E9-94C4-ED48-BCEC-8A6CCD2B3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239-6A59-A845-865D-7CE271AFA7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70B7F-D884-CF48-95B6-2D2C59D4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3DC2B-AFBA-F24A-9BA2-9E139227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0FEE-4609-3143-A42C-EA2F02B7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5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4DE7-AC7C-924D-9310-DAD99CAB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6CC57-57FC-454E-8288-74E58EE2F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8A2D6-7FE6-AF4E-8F09-D0257681D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2B328-DFFF-8F49-B4FC-12A729CF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239-6A59-A845-865D-7CE271AFA7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DBBCA-B673-1642-A4F2-B6EFC675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D969E-B99B-DA4A-BCEA-79DB29D6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0FEE-4609-3143-A42C-EA2F02B7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0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8954-62BB-2844-9BBB-C3B9CF73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DAFC3C-6CBF-B84F-96AF-05EC66EEA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A9995-5C01-4C4C-8E11-BDCFFD1C5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F0662-DBEF-364C-BFB0-A90AB01E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239-6A59-A845-865D-7CE271AFA7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8B449-FF78-D747-B5D3-BF35F8AC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A5793-799D-8548-B578-D14525D5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0FEE-4609-3143-A42C-EA2F02B7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4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A1919-A2F0-3E44-BC97-80F6D8E6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4E77D-0222-6B4C-BE9A-0640A5E6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85D80-FE48-654D-8C26-7A4884D7E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7239-6A59-A845-865D-7CE271AFA74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1E07C-BE45-B642-B7FC-7E6E7C429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3FE4D-1BA3-684C-BE5F-95641B94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20FEE-4609-3143-A42C-EA2F02B7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6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10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2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0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52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01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04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34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41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21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51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044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2023-02-06T05:12:07Z</dcterms:created>
  <dcterms:modified xsi:type="dcterms:W3CDTF">2023-02-08T08:19:58Z</dcterms:modified>
</cp:coreProperties>
</file>