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59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5794"/>
  </p:normalViewPr>
  <p:slideViewPr>
    <p:cSldViewPr snapToGrid="0" snapToObjects="1" showGuides="1">
      <p:cViewPr varScale="1">
        <p:scale>
          <a:sx n="45" d="100"/>
          <a:sy n="45" d="100"/>
        </p:scale>
        <p:origin x="216" y="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86AC-3B0C-5146-B760-EDE292707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7E759-E45D-5E49-B6EF-E34CF7B16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24534-6DA5-EB40-8981-9AC61DD3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6415-8865-D147-9BCD-A682151F8B9B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04241-55B1-0147-BE80-29BC98C4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4DF72-29DA-3341-8BE9-1FF8FFD7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429-0BD5-774A-8263-78E26C74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3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050B-BD8A-BD47-B936-CA7EEE9F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3AB20-969B-5044-8FCF-F4BED5B78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223D7-0918-434F-84E1-8351E338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6415-8865-D147-9BCD-A682151F8B9B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58915-02D5-D34E-95C1-80889F52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51FD4-7F1E-EF40-B229-DCBE9A2C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429-0BD5-774A-8263-78E26C74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8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04D317-6A8B-544F-8360-B9AF6127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CF6C6-4185-154D-A70E-36C9F4C7B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00A96-7C62-0841-932F-1F4C3D33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6415-8865-D147-9BCD-A682151F8B9B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1C229-BD57-A24F-9C27-599AB272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E0F1F-D0A7-3E44-8277-5390FDD4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429-0BD5-774A-8263-78E26C74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5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6E31-F2B1-C247-AF26-E0451049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706DD-F19B-3646-81A8-D964C9B7D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4D4C0-C07C-0249-9EB4-49A6D363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6415-8865-D147-9BCD-A682151F8B9B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D9648-2009-934E-B179-F3C30A19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3E93E-584F-D746-B63F-04C314DC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429-0BD5-774A-8263-78E26C74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8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903C-C630-C449-8D90-C3A368DCA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A7C6B-01B9-EF48-84D3-220B7AE78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34CA7-7F0C-1248-ABFA-C6030633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6415-8865-D147-9BCD-A682151F8B9B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6E8A4-953C-B54B-AAFE-4462BF42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67B9-F1B0-C34B-97C9-2F00B4E2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429-0BD5-774A-8263-78E26C74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A19B-5C30-5646-B176-425C9F78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2EDD-389F-6649-8CD1-918F4FCD0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3A52A-3BD2-A74C-902F-8AA13264C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F191F-0887-F648-A442-0CFC547B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6415-8865-D147-9BCD-A682151F8B9B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24F38-611F-AA4F-B96F-151EC5BD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903C0-FEB6-164C-A8CA-6D87A8AE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429-0BD5-774A-8263-78E26C74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0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CA8A3-5546-2F41-9B85-49AD70A3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095F2-7BAE-AF44-8C3D-019AA6DE0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4F385-9805-2D47-9021-6394E55E7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7D80A-874F-E84C-B4DC-B7380C3DC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8E0C6-6F67-744D-BAA9-35BB72583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B49C7-F55B-6D42-ACC0-727044F1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6415-8865-D147-9BCD-A682151F8B9B}" type="datetimeFigureOut">
              <a:rPr lang="en-US" smtClean="0"/>
              <a:t>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FCB51-308D-9C43-A251-ECEC1DA0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DFC81-4EF8-8D40-A006-69AA61DA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429-0BD5-774A-8263-78E26C74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1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AE44-033C-3340-AC2D-7C9C222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1FA65-199E-1A4A-8633-15EFD00D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6415-8865-D147-9BCD-A682151F8B9B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5CB31-290E-1240-BC10-C4585D98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2F5D4-ED69-9841-AE31-35861806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429-0BD5-774A-8263-78E26C74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9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76771-832D-C14F-911B-C40035D7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6415-8865-D147-9BCD-A682151F8B9B}" type="datetimeFigureOut">
              <a:rPr lang="en-US" smtClean="0"/>
              <a:t>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5554A-BE5D-D24E-99E2-0C995265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57ECF-BDFA-7F4B-A262-DDB6E76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429-0BD5-774A-8263-78E26C74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5E57-D5A1-B44F-95AC-0FB3EA14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6E8F-1715-DE42-AD2B-94379F12F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7F092-DC8F-2247-8621-F2E24ABDB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99643-7813-CC4C-9C32-B0925482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6415-8865-D147-9BCD-A682151F8B9B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C5808-6E3B-A44C-91EB-E9B43859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B24F8-46C8-934D-8A56-438552CF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429-0BD5-774A-8263-78E26C74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1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0098-97C3-9849-A759-97F210D0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DEC37-777C-7947-B043-6B0A3102D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380D6-4455-4243-9854-3D144B6B7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709CD-E914-704F-B448-7A58924E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6415-8865-D147-9BCD-A682151F8B9B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6609A-9440-8B4D-9B03-3F654E11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C2C54-2E3E-3C49-8185-C40EB8F1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429-0BD5-774A-8263-78E26C74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1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ACE5B-B280-C443-A2D9-F40476C8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E0A41-80B1-C34E-AD4D-ECCBBC3C8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BF3A3-738E-1B49-B868-E200F40B2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26415-8865-D147-9BCD-A682151F8B9B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772C5-BA92-7B47-A1D6-C7155D16C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602E1-F6E2-8842-99D6-F949E5415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6429-0BD5-774A-8263-78E26C74F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2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46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76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19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59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08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52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18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38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4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2023-02-06T05:26:50Z</dcterms:created>
  <dcterms:modified xsi:type="dcterms:W3CDTF">2023-02-06T05:30:12Z</dcterms:modified>
</cp:coreProperties>
</file>