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9FB5-95AA-434F-97EF-254874762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0863E-308D-B548-9046-25DE5B316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E05A-4DD6-9245-8B96-DDE3E92B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FEEA-B19F-0447-9D2A-63A2FBD3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A8835-6B08-0A45-AD69-FFC8875A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3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414F-A11A-5947-A866-97DF1832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DCEEF-6E02-7440-9E3F-FCBB7495E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E2BDF-798A-CF4B-93A7-B89BEACE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FD64-BBAD-2241-864E-1061A0E1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4315-E630-D94B-8A89-3F9F0F8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88F07-CC37-6842-9501-A968727A3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0A686-EE6A-D544-AE5C-D481C9EAB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2280C-1AEC-3B44-911C-E5B41E3C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C657-EFA2-6941-90A6-DD088757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CF66-D585-2D4B-9E55-448C779E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2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3CBC-564C-044A-A609-11530EAC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FF039-5094-EA43-85DA-860F72CD3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405C6-35B4-0A42-97C2-618B7205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82D27-CA2B-4840-8C2E-1B948121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FAB62-CC92-3145-886E-0B3BCADB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1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3516-DAB2-EE4C-A672-0DC47F6C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9D44E-C333-7748-857C-683D205A2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8AC1D-7EDB-BE47-8472-437AC314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962A6-24A1-C74C-B061-720CE2F0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8662-FB8C-8040-ADF9-265B1428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B7E4-34FC-6048-AD5E-B7328682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68C1-A8E4-8040-A549-F249F04DF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97A8C-00CD-7A44-B604-4C65ED21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3D424-24CF-4846-B3DE-A675140E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A53F7-CA20-BF4B-8F3E-BAD2E3A6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2A605-93D2-444A-8EFD-FDCA8E8D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1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8B8E-25D0-A643-9BEA-F0248E27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BD8EF-8D6B-1945-A823-2CE51A172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47782-4F04-6E46-9FA2-1A4BD10FF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1A3DB-AB8E-7844-8103-83F80FC68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0454F-9F7B-2B4C-89AB-C66642E72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8DB6E-9685-1C46-9FE6-2C251400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FDD1B-18D5-A243-95C9-2C31C833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E7649-3620-2540-9CE4-BF0B5BA2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02AB-BA92-D140-AB8C-72A95FAE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8E201-521E-4041-B8DB-8D9FC1B7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93E54-82D7-B843-A2DC-FAE98822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75E9B-CD65-4246-A902-33A7BA1F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2803E-2883-9940-A594-21B8D006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F19F0-3F49-4C47-BB2A-E978321C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77935-8836-4243-96B3-DB1F8077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E019-CF34-C849-84D8-BF165176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C2F6-63D3-254F-BB63-5E599487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513DB-1EE7-7D41-BBA7-D395BC0B1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75B9F-22C9-7147-ADED-9F374E58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0B833-F635-004B-8AE8-07D3B640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5230-795A-6D46-A00F-A101347F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E54A-F2EF-E240-B401-23778320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85A4F-B658-D443-A224-51FDD5716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44CDB-92ED-6E41-8FAC-498C7E564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D4A61-BA65-E04F-97A6-3ADA2BDA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22427-0CAA-254A-A2B0-CDCF7592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0FA2-8A36-E147-923D-CDF2A5B3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CE475-A31A-CC4D-A48B-3ABFD7B4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3687-1F7F-8F4E-BF79-A78C6F517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DD97F-BC9B-1C4B-8CC4-FA45CB642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DBAF-3780-9541-9E1A-AC3D627188D8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9E493-168C-1C4A-BE16-D69D82AC2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86A7-4B04-CB45-9610-2C1B569C2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4252-0D4E-7343-8819-B18099A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58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6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72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6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19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01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16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84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83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86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2023-02-06T05:47:28Z</dcterms:created>
  <dcterms:modified xsi:type="dcterms:W3CDTF">2023-02-06T05:49:16Z</dcterms:modified>
</cp:coreProperties>
</file>