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0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FC32-C0B7-FD4B-AD56-3200DE186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8B7B-7A97-2D42-869D-2F820B75C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8EC02-32CB-7E49-8789-98DD3E38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E2237-8F92-9449-ACF8-30C1E636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42526-3E88-1E46-A190-33C71647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AD6E-5324-734B-80AF-9C3CF323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C210-F913-C049-8651-2928D82D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336D-9210-C747-AAC0-12162F1E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693CC-7FA1-9943-A446-3A23AC76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5787-53E8-C847-86A8-006FF731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2208A-6A0E-8244-B24E-6462548D9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896A4-5EA2-E64E-AF55-9A65F064C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F2DD0-6753-2440-AA0B-D52C7717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DA8E-8744-2E45-BB9D-5EED2610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EAD9-36B0-2A4C-A76B-D663013B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7B20-11B2-2D4B-B06E-75C4890A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2BDB-CE24-8547-9AAA-6C76B420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D46F1-6DC0-BA4D-B57A-F0D354E4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2328F-455A-0D47-818E-11CCC3D3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F1942-127A-594C-BFC9-6C29E6A2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6F91-6ADD-924E-B02A-5A983B1C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7563-0333-B347-ABCA-6ED571D1E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42C1-68FE-734E-9EBF-07EB2399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F1B5-A4D0-6D4C-8CF0-F8E00CF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FDA4-6765-384D-B55B-7169E7F3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8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D1BF-1EEC-D746-8E3C-3B108FF2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5702-D797-C14C-8EAF-358907A02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489F1-22B9-E04B-98EE-6B23B8AB5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96CC3-364B-804B-8AD7-98B8E2FB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D4913-0C2C-0C4F-9F87-75ABC1BE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980B5-CEAB-9E46-AEBB-1F9B86F9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9974-5E08-8647-8B3D-EE369A56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E7BFE-26FE-D943-86EE-9FF78F8EB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982E2-D751-4A4D-83AF-524235C0A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A78FB-2EF2-F143-A03F-32EACE5F4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AE794-FC13-A548-A421-6581529F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E78DA-315C-6A4D-8128-08845120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94B23-EF9C-954E-96DA-80E9ED72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90558-7EF2-5040-A976-BBCE4C4D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51B-7763-014C-939F-F0B064C0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50595-7D4C-1943-96B0-D98C1FE5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2C6C6-5858-2645-8DF1-08547276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EAADD-797B-714B-BDA9-7AB7EC11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0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10521-44C6-EC43-BD9A-934F3B0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DEE25-B94F-FA4C-A09A-9242282D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D10F-E15A-F540-B9C5-C6D33915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9514-AB8F-304F-9022-9C1083EC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5390-45C6-4448-8944-B3BAEBFA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B07C1-9A47-0745-900C-5CDD8E86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551E-E19F-A343-A6E5-FF0A4C76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DAFEE-939B-284C-926E-7DA07262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27B92-A6B2-184B-A8C8-28780C49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C7FF-34DB-6D4B-A169-E2526B25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FFF61-8765-8447-8917-D547158FB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0D476-5342-3B4F-90D9-47F5243A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1AFF6-F549-924C-BA5E-370AA2A9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8AB3C-5572-6245-AB56-6EAD1917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18319-694B-1848-995A-447BB197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26545-8645-124E-B406-5197F3D8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EF803-D15C-4747-A74A-9523EED3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C997-3EAA-574E-AA91-DE59172AD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9D7B-0FED-9A42-B41F-CFF09847B061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A26A-28AB-364A-8FD0-9151FF481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8D9B-BB37-754B-80DC-7322D1A2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8EEE-223C-E249-9891-04733B38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41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49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81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1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96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28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5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7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39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09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05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2025-10-30T04:39:46Z</dcterms:created>
  <dcterms:modified xsi:type="dcterms:W3CDTF">2025-10-30T04:41:23Z</dcterms:modified>
</cp:coreProperties>
</file>