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/>
    <p:restoredTop sz="96715"/>
  </p:normalViewPr>
  <p:slideViewPr>
    <p:cSldViewPr snapToGrid="0" snapToObjects="1" showGuides="1">
      <p:cViewPr varScale="1">
        <p:scale>
          <a:sx n="47" d="100"/>
          <a:sy n="47" d="100"/>
        </p:scale>
        <p:origin x="208" y="2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3A7B-39FD-4D4F-95CF-6F743C451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6AE16-3672-FA41-9F48-444204D1C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EE955-16D4-5E48-AAC0-2DF825CB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0C3F-017B-6B4C-9B41-536E8804F06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37F7-9271-2948-AAB9-427152AF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4DE8-4B73-A04F-A4E7-64B5BC86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FB0-CA1A-9740-9FFB-A8F75F26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FABC-484D-724D-A58E-886558F1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90186-CB86-0445-B52C-95A4B70B6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B62D4-6D7A-4545-90DF-237188EC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0C3F-017B-6B4C-9B41-536E8804F06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402A2-1A79-7D45-8C7B-BFDDF46A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C33FF-DABB-CF42-BFDE-AE60B7DD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FB0-CA1A-9740-9FFB-A8F75F26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1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F2A1E-ABEF-F949-963A-51F64496A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518C0-EC87-1341-B762-F55E70D4C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C8B27-650F-C74E-887C-2246F095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0C3F-017B-6B4C-9B41-536E8804F06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C5C45-937D-D247-8537-A8EADB52B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95146-B506-3E44-B692-9A4E0267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FB0-CA1A-9740-9FFB-A8F75F26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2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FB0-6ADA-C24C-B06D-289BCC1F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F59A8-00D2-4E4C-B513-0C054FFAF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B7689-036D-3349-847B-75175194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0C3F-017B-6B4C-9B41-536E8804F06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DE0A-5ACB-CE4A-9C77-5B94F05C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9E4A4-275B-6041-880E-FAD77661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FB0-CA1A-9740-9FFB-A8F75F26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1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EB65-E95E-E448-863B-5A5E6C44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B9CD-4705-1942-A95D-CF4311248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8576B-4F25-5F40-BA13-80B8F87A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0C3F-017B-6B4C-9B41-536E8804F06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B8540-DAE2-F641-BF92-0301AA36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6BC59-9334-2844-92F0-EAC261D8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FB0-CA1A-9740-9FFB-A8F75F26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5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F627-2CD6-C94B-AAB3-53401AB9B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691B7-D7FB-6743-BEA0-A5B00D9ED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F69D6-E9BD-544E-93D6-AB67135FE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7FB43-D539-4C4C-BCFB-67F1846C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0C3F-017B-6B4C-9B41-536E8804F06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5F3F9-4FAD-AF4B-A324-25C9C75A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B761-BE84-144B-91AC-FFC44BFA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FB0-CA1A-9740-9FFB-A8F75F26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3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39E3-B491-AF45-A2CC-48035985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03920-770A-CE4C-8A39-8F764CC88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CEEE5-B6D5-B841-ABDC-20639134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30F3D-E3D6-8D4E-BB42-34B8F8FD1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C2F9E-48F3-C040-A1FA-B4713D576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33251-CB15-8546-9089-1536BC51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0C3F-017B-6B4C-9B41-536E8804F06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F0DBD-6EE7-7A40-AEA7-5DC40498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5F8A7-0D17-6C47-8BA4-F6DC3250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FB0-CA1A-9740-9FFB-A8F75F26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5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9432-0B11-BF4A-B5C2-CD09140C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B66FF-88FB-B14C-82EE-64CE9E0D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0C3F-017B-6B4C-9B41-536E8804F06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E845-A2F4-5549-B07C-751E1460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46E76-6F8D-2044-B042-AF326D4B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FB0-CA1A-9740-9FFB-A8F75F26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A1B87-E75D-8449-83C7-BBB533C28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0C3F-017B-6B4C-9B41-536E8804F06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52F37-0566-0D46-BCB6-888EB9A8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98AC8-028E-A247-829E-4570C15A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FB0-CA1A-9740-9FFB-A8F75F26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6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D30E-A21D-A049-BC94-576AC74D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0B63D-ED80-1F4A-9445-A9F76EB23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F7928-ADEB-EE40-B352-B76B4222E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AB8A5-C64D-D449-B540-E1F04222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0C3F-017B-6B4C-9B41-536E8804F06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038D3-5EB5-9E43-BBD3-E53E0F19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98891-2FD1-9D47-9D3F-41233AB7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FB0-CA1A-9740-9FFB-A8F75F26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6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C3E7-F93F-AF4B-893D-C3505A33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39B398-F8B2-9447-B6D7-6A007CFDF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A9C98-F736-0749-BFCF-53FEAB5C9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2C3C2-CA35-9D4E-9BF9-756585CB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0C3F-017B-6B4C-9B41-536E8804F06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D9E95-1BC7-2A46-BBEE-D8C7F408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67A63-4924-5C49-B88E-2D57C2F7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FB0-CA1A-9740-9FFB-A8F75F26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9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2790D5-D79C-5142-9AD9-5D1B4712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ADDA5-F9A8-084B-97F0-339D0170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E3EF7-C21A-2745-B2B6-C0AA06A04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0C3F-017B-6B4C-9B41-536E8804F06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C206D-670F-FC4D-A5B2-8C5AC49A0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741F8-5E32-704E-95D0-DFDC53849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1FB0-CA1A-9740-9FFB-A8F75F26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9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79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17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9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39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9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3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70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13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83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01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094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2025-10-30T04:41:47Z</dcterms:created>
  <dcterms:modified xsi:type="dcterms:W3CDTF">2025-10-30T04:43:13Z</dcterms:modified>
</cp:coreProperties>
</file>