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/>
    <p:restoredTop sz="96715"/>
  </p:normalViewPr>
  <p:slideViewPr>
    <p:cSldViewPr snapToGrid="0" snapToObjects="1" showGuides="1">
      <p:cViewPr varScale="1">
        <p:scale>
          <a:sx n="47" d="100"/>
          <a:sy n="47" d="100"/>
        </p:scale>
        <p:origin x="208" y="2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E568-EA86-BB40-A807-BECD52BC6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10978-39A8-0749-ADBC-2BB643D60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67DA5-E0D3-3149-9E6D-256D030A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12CC-616F-6C4B-9497-1B8BB14723AF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757D6-AE5F-AF4C-9D2C-30424810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EC1A1-29CD-BB46-BF5C-1E0118E0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51F-D314-214E-A8AC-C97229F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20EEF-E929-9E40-B4C4-77416EFD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981C5-6DFC-504D-BB94-9B360C83F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A2B91-424C-4749-ACA0-F15C1DD0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12CC-616F-6C4B-9497-1B8BB14723AF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45D5B-3A3C-D94A-8F35-87D56E32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F806D-EBA7-0B45-B16E-B9111D52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51F-D314-214E-A8AC-C97229F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0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F6872D-0E34-1E4C-813E-CD5AD3402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077A5-9FD3-0844-845A-4E2677E9E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A077-F78B-1B47-8AA8-CC7679F7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12CC-616F-6C4B-9497-1B8BB14723AF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7CE05-8266-3D45-ABA8-008184F6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FD7DB-EE1C-7E48-B90A-2F9E1FC5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51F-D314-214E-A8AC-C97229F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0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DB3C-5F6E-AB49-BDDC-42692EBE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6EAD-14B7-034E-A726-C9CA7E36D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10572-1CC5-E547-B652-D36FE960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12CC-616F-6C4B-9497-1B8BB14723AF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F0618-CE78-5C45-9014-704E172B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FF5EF-2FD1-5C4D-98B5-F53A658C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51F-D314-214E-A8AC-C97229F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3689-A602-E849-8575-177BDF61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D141A-AA8F-284C-9236-95E980C0E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97524-8142-AD45-B7F1-123A5AFA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12CC-616F-6C4B-9497-1B8BB14723AF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6183-4F57-C542-95B8-783B07CC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6569B-8126-344C-B982-16309DE4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51F-D314-214E-A8AC-C97229F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D654-2BDE-7A46-B41F-BD79779F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4E2F-F3E0-9F48-8C84-14FE00689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9623C-DFF7-B940-9FB8-37306F092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33FAC-3B2E-7041-8280-9F0DC791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12CC-616F-6C4B-9497-1B8BB14723AF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51602-420B-FE45-BFD2-EFACCA39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D2892-E2A7-FE44-919B-0C992C08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51F-D314-214E-A8AC-C97229F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8491-B20B-D647-9386-558DA42E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886B6-DF06-1346-97B2-6A84A6F0C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257D1-FA87-EF4C-9836-33EDE5C16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B2E0F9-D38B-D143-919C-153335B9F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FB0FD-C910-0B4F-8C5F-08CC89519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CACFA-6D5C-874D-8F94-58E850C9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12CC-616F-6C4B-9497-1B8BB14723AF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9EB92-986C-A342-956C-962AF559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A3A81-57CF-4B46-8683-D408636F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51F-D314-214E-A8AC-C97229F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F1F3-B0E9-6F46-AD11-F92D95D5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AD305-93CE-844E-89BC-F416CA27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12CC-616F-6C4B-9497-1B8BB14723AF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25DF8-721B-4745-8204-AD39F5AD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FC88C-63E5-B54F-933C-C95289D1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51F-D314-214E-A8AC-C97229F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5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505F1-5FD1-9F4C-A9A7-687AD1E2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12CC-616F-6C4B-9497-1B8BB14723AF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56EEB-521B-544C-B668-F479E190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62A59-3FCC-7545-A6FC-D4ED80EB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51F-D314-214E-A8AC-C97229F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1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1C75-24A9-A148-AAE4-E6BDD0CF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10865-F399-284A-BDC4-FA8CF01BA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9DF60-FFC3-9143-B319-6D8B4442B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90DC8-A88B-D44D-82E1-11D80B03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12CC-616F-6C4B-9497-1B8BB14723AF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58075-4B03-D449-90DF-E33EFECC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6CC04-DC34-D34F-80DB-97C686CA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51F-D314-214E-A8AC-C97229F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6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53D5-84DB-3347-B8E4-9FB84D06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BF999-EC98-3449-9605-EB714E186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8BD25-7F32-2F42-A341-5610B57F0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9B776-48CC-DE48-A999-E757C3A7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12CC-616F-6C4B-9497-1B8BB14723AF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FCA1C-0B67-D548-BB88-FB599C52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97F0-B434-344D-B8B2-6D200F40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51F-D314-214E-A8AC-C97229F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3E897-8017-0F4C-BF48-AC23EE97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63D67-AC8C-DE41-8E3D-8E776A4AD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966CD-CABE-6D46-BBAF-4DFE54616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12CC-616F-6C4B-9497-1B8BB14723AF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1EEC4-4327-CD49-AE55-3734F68A2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42102-5ADB-1B44-8E13-94E8E8A9E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751F-D314-214E-A8AC-C97229F8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9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19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51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34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1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16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69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200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2025-10-30T04:45:41Z</dcterms:created>
  <dcterms:modified xsi:type="dcterms:W3CDTF">2025-10-31T01:10:05Z</dcterms:modified>
</cp:coreProperties>
</file>