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/>
    <p:restoredTop sz="96715"/>
  </p:normalViewPr>
  <p:slideViewPr>
    <p:cSldViewPr snapToGrid="0" snapToObjects="1" showGuides="1">
      <p:cViewPr varScale="1">
        <p:scale>
          <a:sx n="47" d="100"/>
          <a:sy n="47" d="100"/>
        </p:scale>
        <p:origin x="208" y="2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58C4-5DBC-FE42-8E18-C074C985E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2482A-726A-FD45-A332-52A40735A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8D3F4-8180-C94C-9F6E-8C351509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45F7-91B7-5C40-8B24-D287A8D9C62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3F5AA-03C4-6141-85CE-68FAC53C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82D76-D1C7-7A47-A26F-1FD9BF69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2C4E-4B7D-B54B-B1B6-209FACE3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2844-EA84-1242-AB2F-E517B394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2556E-B4B3-914A-BC4C-8BB149971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9C5D4-2066-8040-9A58-4308B2295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45F7-91B7-5C40-8B24-D287A8D9C62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C1020-0E91-704A-9364-0B5EE657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D8E83-11A7-A048-AEBC-762B0148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2C4E-4B7D-B54B-B1B6-209FACE3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6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9CC99-3C50-C546-B884-800DECC6F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1699E-2A32-EE4B-A726-0529B1905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87F4-0220-2D4E-A926-93C409B7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45F7-91B7-5C40-8B24-D287A8D9C62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C2453-092E-5E4C-AC29-83152847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0C315-6BDA-F54E-81E5-059AEDA1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2C4E-4B7D-B54B-B1B6-209FACE3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8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38DD-315A-D146-AE6F-EEB2029B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3E311-DA9C-6849-9FB2-4E736A692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4A274-3016-D34E-BA73-E1CB22B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45F7-91B7-5C40-8B24-D287A8D9C62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54B85-9F70-CD4A-A071-DEF07E7A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380BA-249E-E744-AA71-AE8956B8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2C4E-4B7D-B54B-B1B6-209FACE3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0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D2CF-CBB1-854E-B76B-F232CDB9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95F2D-99DB-ED45-8AB3-DF99FE550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DBEF0-5EF9-7244-830D-618DB5CF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45F7-91B7-5C40-8B24-D287A8D9C62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C8C4C-AAEA-8B48-BC69-B8E85575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012D6-2871-784A-AF85-DCC4A2E6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2C4E-4B7D-B54B-B1B6-209FACE3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6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4006A-3F3C-C044-ABBE-57C3177F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01A3-2B23-2540-ABB8-CC194796D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1C204-BFD6-CE46-93FE-B94BA19A0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BF978-C927-D042-85AA-929D2982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45F7-91B7-5C40-8B24-D287A8D9C62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310F0-6CA5-D64B-AB4B-75E5B79F2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65D28-FE82-B84E-8197-173AE0C6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2C4E-4B7D-B54B-B1B6-209FACE3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9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2BA0-30E6-684A-9956-CCC0F62C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E18C8-9591-264B-8E2D-88C61E236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0DDFE-CCAF-0148-9D81-64AAA0A13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9CCF7-9443-CB48-AB6F-89744CDA1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9EBE8-06E7-A942-9491-BC7C9E8B4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F365C9-8B5D-F24E-874E-8515FC7D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45F7-91B7-5C40-8B24-D287A8D9C62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2F565-21FF-FF4E-B82A-C3D4E2FED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3966C-D9C5-B54D-8F1E-B928EF6E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2C4E-4B7D-B54B-B1B6-209FACE3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D4BA-BBD2-1448-BE87-0ED3C37D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3C656-5932-DF4B-8CD4-93C00759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45F7-91B7-5C40-8B24-D287A8D9C62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589F6-93D0-B14D-B989-9C146222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D6D25-4F18-494F-BD4C-9B9136A6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2C4E-4B7D-B54B-B1B6-209FACE3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42044-6FB8-2143-8C36-6822464D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45F7-91B7-5C40-8B24-D287A8D9C62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494564-47FC-7443-A0F0-A0AFCC42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42C94-AE9B-764F-8D9A-74F9ECCD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2C4E-4B7D-B54B-B1B6-209FACE3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2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FC53-19EE-0845-96C0-92F2A3AE5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0F871-0B7A-2341-B2CD-C0AE6234D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0B6C2-84B2-FC40-A24B-D5F2F23B2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F87DB-5636-614E-8D72-651B8C1C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45F7-91B7-5C40-8B24-D287A8D9C62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50FFE-B963-AF4B-B757-EF27F48C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A11F-FD52-FB44-9A3A-C121E81D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2C4E-4B7D-B54B-B1B6-209FACE3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9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ED91-4D29-9140-8074-B5701666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351A5-AA88-C641-BF69-72A5D5D7A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E0EDE-FC6C-DE4A-AF45-05ACF9E3D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3C959-F7D5-9241-995B-42AC14AD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45F7-91B7-5C40-8B24-D287A8D9C62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660F2-F14E-E649-A609-477D3D97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A9745-3A10-D248-92D0-4B630030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2C4E-4B7D-B54B-B1B6-209FACE3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8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3D1B04-1B16-6B4B-962E-E66F05ED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2EF17-5ED7-7946-8380-2ED77F6DE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1B30B-CF5B-424A-841E-4460195A6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C45F7-91B7-5C40-8B24-D287A8D9C62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02917-B15C-BD46-A61A-ABA9D644F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E6B0E-33FE-E244-B75D-098631F79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2C4E-4B7D-B54B-B1B6-209FACE3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9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60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4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31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25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37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84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71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31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2025-10-30T04:47:41Z</dcterms:created>
  <dcterms:modified xsi:type="dcterms:W3CDTF">2025-10-30T04:48:43Z</dcterms:modified>
</cp:coreProperties>
</file>