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1"/>
    <p:restoredTop sz="96715"/>
  </p:normalViewPr>
  <p:slideViewPr>
    <p:cSldViewPr snapToGrid="0" snapToObjects="1" showGuides="1">
      <p:cViewPr varScale="1">
        <p:scale>
          <a:sx n="47" d="100"/>
          <a:sy n="47" d="100"/>
        </p:scale>
        <p:origin x="208" y="2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D61B3-B881-8348-AFCD-A98948100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EB8FC2-FA86-4F43-A489-9B723A7810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F3D27-245A-0049-AAD9-899CA4D48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F063-F643-D74F-9552-AB2B31BE1874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34AD7-D030-E846-9BFA-C7B035DA7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35062-180F-904A-AD62-B834CE3C6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C576-C3BB-AE40-91D3-229C2DC82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0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9005C-B060-9A4B-92EB-A5AC0DF41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588702-BF69-F14B-B38F-773945600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0C6B7-E9C8-514E-84F7-0D8A09737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F063-F643-D74F-9552-AB2B31BE1874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35C36-6517-1444-9023-41E36A989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F7A51-8F28-0A42-B67A-194DD96E4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C576-C3BB-AE40-91D3-229C2DC82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5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2991D2-B7D9-CE48-B332-CA267DC82A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162257-4EEE-0A4D-BD71-FDF0B9C44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733C9-FB8D-4D4A-AF75-C84DB89EC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F063-F643-D74F-9552-AB2B31BE1874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9114E-525B-144B-B8DE-BDF15430D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25BFC-96AD-A545-919D-3D9B7F26E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C576-C3BB-AE40-91D3-229C2DC82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60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309DE-9B68-8A41-8E7D-FF2A12994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E54A1-3E4F-DF4F-AF5B-B50F22329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8B9D7-756E-F148-84B4-C795D60E3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F063-F643-D74F-9552-AB2B31BE1874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BD931-1E1D-344A-A6CD-0AEBEB12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B283C-6B07-AC46-B621-AFCBBFAB6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C576-C3BB-AE40-91D3-229C2DC82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34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280E5-81C1-8C4F-B461-4D3D6C588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A4E3B-8E19-DA4E-8178-7C28D80A8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FE08D-6FD9-CF41-8C1B-E24171B18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F063-F643-D74F-9552-AB2B31BE1874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1414B-1974-284D-BA2E-A6DEC7B80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3345C-07C0-7748-917F-101D86FD2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C576-C3BB-AE40-91D3-229C2DC82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5621-30EA-9049-9A36-173645536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3A44F-43C0-FB46-9A6C-83DF150CA6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EE7C9F-8786-BA4C-92CA-5CCF09930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03E253-AA9D-484D-BA6B-B1E2F0FF9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F063-F643-D74F-9552-AB2B31BE1874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8C069-2A94-3A4E-AD4D-E1A4D19E8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DF242-4C47-B445-BAD1-E6CE6F97A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C576-C3BB-AE40-91D3-229C2DC82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06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D8BCD-2D61-3945-B345-37F7F2800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B3746-AC37-024B-BFFD-1028BA8D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349B5C-52D7-4F41-9E28-E35C0D4A3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D21EF4-2FC9-DC44-811B-75F92F1D88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4AD593-5828-2A40-8E18-557F74C1F1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4FA825-4BF8-9343-92D8-AE898805A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F063-F643-D74F-9552-AB2B31BE1874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2F1B46-B929-4C4E-8508-43D49067D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F2CECC-6B0F-9D4A-AA11-D7813FD89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C576-C3BB-AE40-91D3-229C2DC82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30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9C49D-AAED-FB4A-9610-3F4E35937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3992FB-4565-FE43-A1D8-03EA2DC7E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F063-F643-D74F-9552-AB2B31BE1874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0270BF-FD1A-5444-8F44-B1B53952C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D742B1-EA6F-3F41-8F3B-5C9B6906A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C576-C3BB-AE40-91D3-229C2DC82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47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2DFB0B-5C23-D948-BFDD-9BEFC6EB9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F063-F643-D74F-9552-AB2B31BE1874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7C1B70-7AB0-A646-AB69-D0597795E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DF19E-CFE4-2A4A-A601-17ACE513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C576-C3BB-AE40-91D3-229C2DC82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99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E8940-C957-9941-ADC4-A8D8327EE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6BD90-AD37-0640-80D3-0A1F3D346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0ABB04-A708-8C45-9989-213BEDF72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CEEB3D-FBAE-1C43-BAAB-22EA29280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F063-F643-D74F-9552-AB2B31BE1874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562C56-E78F-9041-A976-C93826830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BA1DE1-9F07-7E48-BA59-4DD963AD0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C576-C3BB-AE40-91D3-229C2DC82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9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A0920-90F3-DC43-86A4-3744AF816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85223B-8FF8-CB49-84FB-BE7B1F2831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BA7790-323C-0940-8D34-EA9705302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B1AF6-BFCD-5A4D-A5BC-CF1A85335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F063-F643-D74F-9552-AB2B31BE1874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C0D219-D1FD-3B45-9718-5BA5BBBA9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ED9E25-5089-9C4A-9FD1-F259BA140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C576-C3BB-AE40-91D3-229C2DC82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3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8127CF-D175-1A42-857B-F3351750E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10954-BDD7-0042-B75A-E04B11828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FCD63-4BAD-804D-8206-064A1C060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DF063-F643-D74F-9552-AB2B31BE1874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0BF5D-04CA-D74F-91B5-DB37446663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401E1-F3B2-3541-AACE-F0BEF04F2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3C576-C3BB-AE40-91D3-229C2DC82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6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64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577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123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123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1352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923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886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2025-10-30T04:49:32Z</dcterms:created>
  <dcterms:modified xsi:type="dcterms:W3CDTF">2025-10-30T04:51:36Z</dcterms:modified>
</cp:coreProperties>
</file>