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F771-216C-2449-BBC6-85A93AA8B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FCF8C-852D-FF4D-B535-534D33499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9B03-721A-9A4A-ACB3-E79B329B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18A3-629E-3A43-9679-58D9E3E7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2EC73-3006-BD45-80FF-320761E7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3DD6-5688-9441-8174-623426F2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DF1C0-28E4-4E49-9424-405E91872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165D0-B8DF-1E49-ABBF-BC54D675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D64A-D29D-954E-82BB-56EDC4B0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7A103-F42C-1B48-9AE1-F107A415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5C803-0451-3842-84C6-25DD423B4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AFFB3-EA03-CB4F-93DE-B6EFB9913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6E76-9856-EF41-8F07-82C42BB8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6F639-CD6A-8B44-AF26-97A76F1D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4923-C734-A143-BC59-DB3376C8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DF2D-C373-304C-9FE2-0653C759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D9A5-5FC0-F74C-B38D-26F04B0F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BE92A-1B8A-AF4F-8591-453B71BE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AD4E-3718-0A45-9236-22933174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97F9-317F-3C46-91C6-85FC530F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DC98-E662-994E-AE44-71A9BCF3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FCC9-3FAB-2F4C-8922-D1ADC535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D81-A354-3A43-8C08-6B2C08FF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C87B-3954-9544-B17E-4D89AC72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0797-B34A-F942-B863-14296CFE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EF26-412B-5A47-ABB3-C794745D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886AD-4354-8042-B19E-C0A4E0C87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F3762-BEC8-DA40-B155-FAA9895B4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233CB-C7B2-9A47-BE50-2A294EC4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012E0-6F1B-7649-9526-76859230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AF5A-0F57-514E-8930-4518D7DA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7F84-C6CD-9943-B549-2E192272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9B98-A801-514C-844C-32EB8C7B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89A45-EB25-7E40-88AE-168A288F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61DFE-E50C-874B-930E-B48EC77C5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82CC1-A980-5C40-8AE8-3E09D0093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2B4E2-2DE2-F746-A1A7-8396BC43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9507D-EED3-E54B-A45F-0D102D9F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3B0D3-70D5-2844-9517-239C579D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633A-909F-294D-9632-27D549B8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69E4F-D4DF-EA44-A786-57617FF4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4F80B-AAC3-4B4C-8830-B37DA30A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C1F19-8D96-0648-BA0C-03A9F352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31984-A748-F349-8B24-9467E943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8CA55-00A8-D941-9910-98CDE131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F6E6A-7EBA-F543-9930-B22EE999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1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08E8-8FED-EE42-8DDA-A8F33CB1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EE7D-1265-814D-BB40-15399DEF1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C167E-49DC-224E-8BDB-AC144103D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15928-246B-BA40-BA6B-01846B82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FFB2E-D07C-AE40-8535-E01DF27A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29AB1-9E06-0242-B55A-1BC61B9A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DE6-91CC-8041-B9AD-11C37F87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1F7F0-4C6B-514E-BBE2-262BBDAA1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E923A-9066-3247-8EC8-2C64068A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99E61-4A5E-9A44-8503-51FA9102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E4C53-7555-C94B-A6F8-0EAB1154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829E7-5FD2-344A-B529-D5D2EF8E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269F-C704-9A40-9980-16197C1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2E927-20FC-7547-9959-AC612914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0B0B-206F-E948-B471-E007AF849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3507-AC34-CE4B-B058-45A414C1C752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336E-23E7-D843-AC92-4BD8F62AA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7CDC-7DD2-B940-985D-2C9F8C9F7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3EBF-3EE0-C641-9C92-59CBE71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96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89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44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9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0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0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52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5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9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2025-10-30T04:52:37Z</dcterms:created>
  <dcterms:modified xsi:type="dcterms:W3CDTF">2025-10-30T04:53:42Z</dcterms:modified>
</cp:coreProperties>
</file>