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/>
    <p:restoredTop sz="96715"/>
  </p:normalViewPr>
  <p:slideViewPr>
    <p:cSldViewPr snapToGrid="0" snapToObjects="1" showGuides="1">
      <p:cViewPr varScale="1">
        <p:scale>
          <a:sx n="47" d="100"/>
          <a:sy n="47" d="100"/>
        </p:scale>
        <p:origin x="208" y="2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66E8-8493-F947-ACC4-EEFF66F1B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1AE26-E113-074C-802F-FB7086C3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96253-A669-A644-BB72-5055B2FD5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30F75-DEE3-594A-9372-4A1F6C85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A4B1B-DF8F-CE47-BAF7-C2BB23AF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658E-8280-274A-8EAD-0CFEF9ED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EC81D-66B2-7F41-9C04-D3C5ED528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83160-02A0-A541-9DDD-1ECF706C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18507-34C7-E945-91F6-7213E544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B23BE-38DC-B84A-9D23-F54418F0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7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4A7634-C9A0-D74D-AAFB-949088C29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DF839-4FC6-D146-93F1-209C6ED1C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DF8D4-9373-B141-9473-BA716530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9991-3796-2A47-992C-50280322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0ADD0-1115-C64F-A9E3-B1ED29C0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6525-6041-1746-9F81-1FE0C361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A4FB5-47E0-1A47-8449-A3CDE6B0F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4D68A-B760-A744-80B2-E7C22CCB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9DB9-0B9C-384F-8C3A-7156BD01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25069-28F0-2146-A111-A2095B8B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596A-F1D0-254C-892A-AF8F7542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9CEC2-8991-AB43-B618-23D8AE2AA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A59FC-8CFF-E342-B804-F975C47D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C6890-A552-F046-A052-74692A64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FC917-E7D2-F949-AECB-617CF397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5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F382-8BB7-DF44-ABF3-39B37EA5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F994-C90A-3347-BF97-254047ECF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7646-D16F-2F42-B8BD-DD1A9774B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66B0D-C6BB-C244-BF5B-D1E5B1C0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EAA88-606F-3148-A031-5C322F16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7CB20-11A1-C146-8761-6D24CB41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849E-FC23-D241-B7B9-910BF55C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AFDC8-7DF9-144A-9A40-2D35F113D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3583B-4EA5-B746-898C-D98FC65C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A62FD-5D8F-5543-8F27-BD85FACF8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21E84-EC70-3042-A21E-97F24BC8F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2F22F0-53AC-1D42-8EF3-A8B1F44B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532E4-2C24-2F47-A13F-D4B2933A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7D294-B448-3742-B392-CA0B5ECA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5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CA81-25BB-DA4F-B767-E83B9EE1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42148-AEB3-2645-A188-458B628D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37BA0-2999-6C42-A0BE-CA449939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704D4-3666-5B4F-91EF-119F1098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4FE62-59D1-7D48-B00D-54829F42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37589-090F-EC4A-8F41-29ACE84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3A037-9C2B-0140-AA2B-729BA7F2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7F9B-98D1-A444-9C23-C51ACCE4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FACD-D8E3-8C41-BF88-A3C3C743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EC221-7809-734E-8CF8-67B185D6D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25A1D-E3F3-4E4A-BDB4-E13FA97E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4B859-6762-EA4B-AAF9-0CAE7462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0C724-87F5-FF42-B407-44419726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2F1A0-EAC7-0F4E-9335-62B8C34A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C28786-313D-614A-8E30-A7093528A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F0A56-4BD3-3E47-BA00-A53E1566A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20517-C520-F742-9EE2-FDF10B2E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255EE-2921-4045-8C32-2FD6B4D9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AE79E-7287-1F49-A888-771B57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5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898AB-5AF0-9440-A739-EDBC8256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6C096-CFEB-9945-80C2-F2CB9B5A0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3AAB3-8FB4-E64E-B2A0-6085E2B51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2BC0-6875-654A-9E81-73356ACCFE3E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84189-00E7-7847-94A3-CC7220AD1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DDD3B-5BEF-2548-B35B-4DD343F08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66D3-3C07-C744-BDBB-644A53976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19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79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12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9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24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5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68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88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70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99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77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82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2025-10-30T04:56:22Z</dcterms:created>
  <dcterms:modified xsi:type="dcterms:W3CDTF">2025-10-30T04:58:01Z</dcterms:modified>
</cp:coreProperties>
</file>