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9" r:id="rId9"/>
    <p:sldId id="270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42"/>
    <p:restoredTop sz="96715"/>
  </p:normalViewPr>
  <p:slideViewPr>
    <p:cSldViewPr snapToGrid="0" snapToObjects="1" showGuides="1">
      <p:cViewPr varScale="1">
        <p:scale>
          <a:sx n="52" d="100"/>
          <a:sy n="52" d="100"/>
        </p:scale>
        <p:origin x="200" y="2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2F31-061F-1140-8EC7-740BB8D88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F02F9-0F74-384A-BFE1-9D393A76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31FD1-BDBD-0F4F-BD89-A230B4C5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0DD5-B755-184A-B177-3FAD62E2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1BA36-31F3-214C-A5A7-E6DB4D6F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03BC9-F321-CD44-A323-F4760C1C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137AD-F720-5247-81DB-A2C92876F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70FA-2368-744E-AEBE-70A13898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09E1E-8E0C-0E4F-BCD0-39746960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7FB36-C7EF-1940-98E5-FB24EAAF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57E3D-47C7-414D-892F-BCD9439D8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D015D-3AD2-A948-8677-657286813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66837-A3B7-0F44-B418-1385DA78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9BA3C-3D5B-9D4B-869E-4C6D8AAE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306E4-58F3-D04A-A689-958A902F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2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A3B2-4BAF-F946-A066-1F826521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0F53B-234A-4C44-B66C-694FFFABD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6530C-66AC-DE4A-8458-20211095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5790-A356-4F4E-80F7-3701EB9B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798ED-3014-B942-8EA6-4F95DCD7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2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720E0-14F6-5848-A4B3-1C8AEEB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4929E-C771-3940-8F17-616BB61FB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4E6C-27DA-B44D-83A2-7F142A27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C531B-CFAD-654F-A4FB-3B8BAD3A0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46EBC-10B8-284C-87C2-0CD2564B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AC11-5986-4045-B478-49966729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F16DE-DA84-2A4A-9F0F-BEFB866A4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EC218-0BEA-B24E-9431-40AE80FE3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5649-24B9-A248-8F8D-170DDF2F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841BE-D729-EF46-BD72-A9D27410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2A910-EA3C-E249-A4A8-D3020F15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8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35BC2-A3B6-BB44-96ED-F6992B47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B4483-FDB4-5C42-A739-25C8B079D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55568-A167-9748-AAC0-5340C701B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12FD0-F0AE-934A-A138-098CA6A21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CC306A-3FA0-9E45-8C30-891CDE107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7D67AB-56B6-1544-BDC3-50F56C2A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D8A94-C7B1-B24F-9460-9FC1D476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C8A1B-970D-754C-AB3C-BF0D991C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08ED-07B0-DC47-ABE3-DE9757BF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5DCAD-214C-E44E-B714-285B27A9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6C7CC-EBA2-F34A-95F2-F983623A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4709D-3028-5641-99EA-34E4556A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3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10F50-51CF-E04C-BBAD-46689173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A9E4-4E88-FE40-A727-BBCDD936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BEAB0-069D-6D40-9AFB-BCC37633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5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05861-2B91-A54D-8D44-33A03932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25A2A-3508-E348-BDF5-814F83EC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027A7-C7FB-CD4A-A006-5F9FD7F9F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CCAB9-4C6D-154C-834D-D37578DD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69CC8-C381-9F45-B796-4A83E843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384A9-D0CA-524C-90E1-18FDF3D7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1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EF1C-8764-9849-BB07-1D5CD285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877A9-0FE8-8846-986C-27254D040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CA4DA-0F09-3D47-980F-D93804F0D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0054B-E5DA-694E-A999-694A4CF1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B278D-43D7-CD44-B44C-6E0B742D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3D8ED-15D3-9F40-8470-852E698E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9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071F57-C42D-8D43-9929-C7F0283C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0DEB3-2C04-E142-A696-C62D9DE57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D40F6-EE26-0346-B0C4-8A1FB1C61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E9AC-7F47-0943-9B3C-F3E773309426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662A4-FDD6-9646-AC38-CDD2A41DB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B90DB-0FEF-B144-B667-E3ED74C76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1326C-7777-5B4D-B5C2-31588E770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1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96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8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43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42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8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10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1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51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54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0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11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73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2025-10-30T04:59:07Z</dcterms:created>
  <dcterms:modified xsi:type="dcterms:W3CDTF">2025-10-31T02:28:44Z</dcterms:modified>
</cp:coreProperties>
</file>