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/>
    <p:restoredTop sz="94647"/>
  </p:normalViewPr>
  <p:slideViewPr>
    <p:cSldViewPr snapToGrid="0" snapToObjects="1" showGuides="1">
      <p:cViewPr varScale="1">
        <p:scale>
          <a:sx n="47" d="100"/>
          <a:sy n="47" d="100"/>
        </p:scale>
        <p:origin x="208" y="20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606C-5528-A248-81F8-F90AC2BC1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6D46D-8D60-0E48-83E1-8B03E30BA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65473-1446-1240-9BF2-81A992F0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25FD0-0449-9340-85C4-A8A8C839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1C2BE-819C-3B47-ABF8-40A40884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CED5-827F-F949-B0C0-36C2FB5C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294AB-8EFC-1448-8F79-EF42EC6B3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0D26C-2A8D-9C49-A9FC-B0BED984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05725-8B67-D345-8F71-2A3FA8EE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ABAFF-1787-D04A-9B84-A165379E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C835B-78D8-1C40-A4F1-CA5BD743E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850F8-3247-1745-8BA9-FC87B19DE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D601-8431-DB41-B743-73B739F5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C60E6-3BA6-C849-BFA5-48AC63A4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46C60-ED33-E54A-AEF8-51E378C4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8152-FEA0-C944-9BC5-D4E819E5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7A42-062A-564B-A77F-2A698E39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C78D-64F6-1A4B-952A-B4F37B7A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20EC0-F4CE-B942-B857-D41BB70A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339B-8895-F046-BEDF-3D3F51D4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0E3F-C3B7-1644-A2D9-01E8A140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966E7-1A56-6444-843D-59B78179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2ADC9-C34E-434D-A946-A7F48EBF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A658F-F43C-6242-BFE0-6C175B93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F59FB-DDF0-4741-B6AE-CD3B2891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805E-A492-C640-978E-CEC1531F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D459C-2A1B-0642-B595-06F91B370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12F71-A8C0-DA40-95C6-CC634CA6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5668-4430-8440-ACA5-1B09E090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51191-6D68-E145-8B22-BC633AAA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2D9EF-A459-7F43-B02F-E4928844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B32F-F4D1-A441-B79F-2141BC09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5C5F-06E9-4D4A-8653-9B8D28EEC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6A8B4-9EBE-CD40-AEED-150E21439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1B7A2-F62B-BC4D-B602-6B6F3C3F7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4FE52-5489-D14A-99F3-E6C62A7DB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11FC1-A6E3-FE46-A358-F55B6615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789A8-91F1-9341-AA03-13E305FE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8886A-63EB-6F48-8EA6-62DA2561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D59E-79B6-1144-9B45-1EBA70ED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35272-CD45-484C-A30F-5ACA131B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11106-E607-7848-BBFA-03951025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41CAA-9FEC-B044-86FD-F9431219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DFE49-4856-4A43-B56C-631BB3C8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3C30F-E497-A640-97F9-7A82144A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C3B3A-D631-F742-99D1-9F48C97E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6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C72C-03A9-9947-9787-06E31AD5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03A6-8EA7-EE49-ADC9-4BFD7355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B2040-88CE-7F4C-8992-F503E0CF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F9042-86AB-3D49-9C80-E4F5563B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652F3-7C95-9940-AF4F-16DA49D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EB0E9-F27F-1845-876E-73851346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8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7751-5FBF-1E47-9B1B-06E66652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1EF48-02F7-3746-9250-8351F8B02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A534F-AF88-5F44-9821-B067E161A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A009E-D916-3740-A6AE-C7A28BF5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4A316-7664-F24B-9DAC-4ECB1B1B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2291B-F585-C343-ACD8-4F628E85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FEDF7-F176-BA49-B666-BAE862F7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F32D1-7DB2-324A-9AFF-6C90CA9BC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F1F2D-B86B-D94C-BBEC-F87144EC6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071C2-D128-544D-AE42-16A33A28D81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1ED9A-B86F-D443-8861-6003AE2C6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8249-081A-F74B-8478-A08719CD6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3CA-45FF-DC48-9497-6C68F574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8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30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0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9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5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00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78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53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31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3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2025-10-31T01:22:51Z</dcterms:created>
  <dcterms:modified xsi:type="dcterms:W3CDTF">2025-10-31T01:25:02Z</dcterms:modified>
</cp:coreProperties>
</file>