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/>
    <p:restoredTop sz="96715"/>
  </p:normalViewPr>
  <p:slideViewPr>
    <p:cSldViewPr snapToGrid="0" snapToObjects="1" showGuides="1">
      <p:cViewPr varScale="1">
        <p:scale>
          <a:sx n="47" d="100"/>
          <a:sy n="47" d="100"/>
        </p:scale>
        <p:origin x="208" y="2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6ADF-74DE-7F41-8096-1F26C863C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194DF-6D15-2343-AD0B-B26FF1B88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BFCF7-796F-8644-9387-7D8EB66C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939A-5B54-5843-91C0-BE735A2DAC99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AA064-5C27-AD4C-B682-A1A06AA9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C232A-EF9F-5B4E-82E3-26C944A0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9179-280D-B646-A691-C69910EA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5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C9BFC-1E48-554D-BF44-45E50B8CE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F671B-DBDC-6741-B13C-45F502377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FD7E3-2CD7-AB4E-97E3-DA2D453A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939A-5B54-5843-91C0-BE735A2DAC99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18ED6-8A46-BF46-9008-6E677399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0A72C-BFC6-4E43-95EE-D96F3FC7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9179-280D-B646-A691-C69910EA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1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1B6503-10A1-6048-AF77-1CAAF7321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0D0DF-CF3D-0A44-910B-70162D47E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D0500-BCE3-B34D-9685-639757E0C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939A-5B54-5843-91C0-BE735A2DAC99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9A7D3-B3CB-2D41-8030-17806C32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708A6-5D27-A947-94FD-88B0E589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9179-280D-B646-A691-C69910EA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6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319C-6976-9746-B234-697C1420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E60B-718E-414A-A159-3F0D8C01B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6000A-ADAC-3140-8820-A708C3B3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939A-5B54-5843-91C0-BE735A2DAC99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E4FDE-0DA3-6C43-B05A-3D46DFE3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B7BCF-FF83-8747-9E75-7EA64A1D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9179-280D-B646-A691-C69910EA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9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495B-9EB1-8540-9444-6F286D54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C34F8-2968-1E40-92E0-1B4DC910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76164-2A3F-A448-AE4F-2627FE3D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939A-5B54-5843-91C0-BE735A2DAC99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89059-4D59-E242-9E65-A4E40943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4C86D-A78C-3243-AD37-2E4173DF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9179-280D-B646-A691-C69910EA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9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72DA-1893-BB4F-927C-588D59941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7C9B-22C4-FF4D-9040-508CC8B4E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A501D-AC28-0C4C-AC2A-C678E6BEF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A5F59-FFF4-CC48-AC7A-207B2F0F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939A-5B54-5843-91C0-BE735A2DAC99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27039-C56C-1D49-9FC1-5E8DE7DC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4E71-3956-5B45-84D1-84AE806F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9179-280D-B646-A691-C69910EA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0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60AA-41F6-4E4B-9CDE-C958312FF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8DD0C-8EC3-7848-8E4F-7ECF8DA60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530AE-60C5-BC41-A587-62CA97D5A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F353C-28A8-5E47-9D3B-CF1B26E8D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1043A-2C74-704C-A669-3FF832C90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6A8D73-911B-4340-A694-7E9CC594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939A-5B54-5843-91C0-BE735A2DAC99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0B2089-7D5C-5645-9A94-87F4D193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45DA38-1A3D-A849-9A0F-699D4970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9179-280D-B646-A691-C69910EA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3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610B9-BE13-364E-8768-246C2F23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EADB49-4F08-FE40-99A6-30D9AE69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939A-5B54-5843-91C0-BE735A2DAC99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80FCF-42F8-A248-8317-29CD88FB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01EF8-31AD-354A-811B-DAF5FC88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9179-280D-B646-A691-C69910EA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F1E01-9A5F-F049-B980-E5807308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939A-5B54-5843-91C0-BE735A2DAC99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6BFF4-7BC6-A344-988B-75DBFCAB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AE128-2B34-7547-949F-54B88C215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9179-280D-B646-A691-C69910EA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0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FBF0E-8DE5-D643-BB57-75E983D4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5BE7F-C22D-324E-AEAB-70FD54323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214A0-9FE6-E343-8FEC-0B3658A4D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6A605-3FB7-FE4B-8499-F9DE5D31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939A-5B54-5843-91C0-BE735A2DAC99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F4DC4-6578-844A-BC46-4D1A0A10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D5BA6-A5A0-1841-9B9A-2DB25B12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9179-280D-B646-A691-C69910EA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7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9825-B086-AE4D-8F96-1290E2ED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9015B1-4760-1242-B951-DCC14D9B7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5EC-8424-4348-B076-D0E92CBFE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B96DE-2988-3445-9742-F193C7B2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939A-5B54-5843-91C0-BE735A2DAC99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B6AAD-B620-1843-A48D-760632F3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B210C-B026-3F4A-AD56-2D636CC8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9179-280D-B646-A691-C69910EA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9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F3C64A-D76F-F74A-B39B-E83DE2C2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F2250-9173-D346-987C-2B1D20139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4492A-1AF0-DB43-8A2D-5E06860C7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939A-5B54-5843-91C0-BE735A2DAC99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1A725-CED1-7C47-BC44-B4979852D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1480D-2161-A046-A06B-8157C9F5D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39179-280D-B646-A691-C69910EA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6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7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93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12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51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40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02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8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07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45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041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2025-10-31T01:26:15Z</dcterms:created>
  <dcterms:modified xsi:type="dcterms:W3CDTF">2025-10-31T01:27:58Z</dcterms:modified>
</cp:coreProperties>
</file>