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2A6E-5F0E-F64D-BA69-C9BAFC7CF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715C5-B51A-8F48-B3C2-1CB221F64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8B10-E427-1F46-BDDA-5D4B95AC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A430-DD9D-AD4B-B15B-B19A97E7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AADEE-BC78-9643-ACAB-54424B54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09D-85F3-E94D-9DC4-3437DE12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850C8-71C1-A143-9395-CC5D4D081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881C6-E2F7-3945-92ED-5573242B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AF55-1473-954E-B36A-F20916D2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4980-B306-2842-BC17-7EA38A4A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D8980-AC03-7F48-83C8-F74737CEC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4E69F-D201-4441-9575-7FB4D2D4F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BEBFD-DE3A-D04C-AA0A-31FCD7C0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B56DD-4FA0-C14E-956D-4F4DFD03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20D1-A180-2A49-9351-DD70F766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B794-163D-4441-AF29-87D361F1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C6C30-522B-1D4C-81DD-0422FEB2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55AAA-9F3B-EC4E-84CE-77E9FE38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A51-C8A8-C740-B584-94061267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1F68B-A952-5145-839F-3E7D77C2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9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5EE96-5B13-4545-A043-FD209DBB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B64B4-0752-9A4C-A3E9-99186202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64BA-F307-C547-977F-E28D4344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EAEE8-8D94-854B-ACCA-54833A90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C87B-6BD0-DC43-90D9-9BDE3C17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147D-25C9-1A44-93A6-E12E964B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30F3-DC8A-AF40-98B8-ECD5204E7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04118-604E-7847-844E-503F6088E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4B9A1-C9CA-EA4B-BFC5-EF910E95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1FB00-ED29-2045-A3B6-34DFF031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C9D7F-D413-9A4D-8450-4E83CA73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8443-B2A9-6340-8DDF-586C56F1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76BE8-FA58-684F-BBE9-753C6180B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20C90-BB8D-8B41-AB86-529A2BB11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9E23A-27F6-3C49-AD81-1805AEEAB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BD9F8-C0E1-C747-AA0A-7D9CCF6EC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B74FE-E483-C049-B997-3383D261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78F3C-ABCA-5C47-9771-673913E2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26E3F-0F53-974E-8A8A-CCBA1199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5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8C6C-A311-3746-AB65-DE388645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3F437-8BF1-2B48-B3CE-4AF312DF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CE18B-611E-3F46-BAD3-6B7284A3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75365-3D82-4349-A918-C213A46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585E0-4D01-C949-8DA9-6A1FD286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3AE5F-9DD7-7546-BE25-393AB24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E9D98-D324-714B-9732-B951CF37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9046-EB25-FF4F-9609-E843B1F5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C96C-7904-034D-AB99-C0484A43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8CDB8-EE58-D947-A1C7-3E06A8184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C49B-AE74-F14F-8272-6497EC73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0042-B02B-DF4F-8D2C-05065E49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8518-B431-6343-A7CF-49609A81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6D39-87B7-DD47-AB8E-2FD413DA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82A19-C781-A644-8FF3-22A505ABD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F8C98-F29E-4B4F-ADE3-2867EC6E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3DA84-6647-7144-AC38-19971A6E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8B107-D11E-E447-AD98-356B5343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4691C-6462-054E-8F4C-43684A4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9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FD5A7-3209-4749-A3B4-D8673086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85918-3D71-2E4F-BD2F-D681AB9DE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016F-0731-BA4E-8E4A-1B2637E1D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1CF4-1CC5-034E-ACF6-27156C42CFE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0D9E-B884-3243-94D5-3C04CF80B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B6281-9984-C24B-8066-E79FD66FA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DA0E-D3EA-2D4F-AD4D-D7DDB713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6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92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53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41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73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98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11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6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88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2025-10-31T01:28:03Z</dcterms:created>
  <dcterms:modified xsi:type="dcterms:W3CDTF">2025-10-31T01:29:32Z</dcterms:modified>
</cp:coreProperties>
</file>